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1.svg" ContentType="image/svg+xml"/>
  <Override PartName="/ppt/media/image13.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 id="2147483684" r:id="rId4"/>
    <p:sldMasterId id="2147483687" r:id="rId5"/>
    <p:sldMasterId id="2147483719" r:id="rId6"/>
    <p:sldMasterId id="2147483738" r:id="rId7"/>
    <p:sldMasterId id="2147483752" r:id="rId8"/>
  </p:sldMasterIdLst>
  <p:notesMasterIdLst>
    <p:notesMasterId r:id="rId30"/>
  </p:notesMasterIdLst>
  <p:handoutMasterIdLst>
    <p:handoutMasterId r:id="rId31"/>
  </p:handoutMasterIdLst>
  <p:sldIdLst>
    <p:sldId id="278" r:id="rId9"/>
    <p:sldId id="298" r:id="rId10"/>
    <p:sldId id="281" r:id="rId11"/>
    <p:sldId id="284" r:id="rId12"/>
    <p:sldId id="285" r:id="rId13"/>
    <p:sldId id="286" r:id="rId14"/>
    <p:sldId id="287" r:id="rId15"/>
    <p:sldId id="288" r:id="rId16"/>
    <p:sldId id="289" r:id="rId17"/>
    <p:sldId id="290" r:id="rId18"/>
    <p:sldId id="292" r:id="rId19"/>
    <p:sldId id="293" r:id="rId20"/>
    <p:sldId id="299" r:id="rId21"/>
    <p:sldId id="300" r:id="rId22"/>
    <p:sldId id="301" r:id="rId23"/>
    <p:sldId id="302" r:id="rId24"/>
    <p:sldId id="307" r:id="rId25"/>
    <p:sldId id="304" r:id="rId26"/>
    <p:sldId id="308" r:id="rId27"/>
    <p:sldId id="306" r:id="rId28"/>
    <p:sldId id="296"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91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3" name="尹莺" initials="尹" lastIdx="1" clrIdx="2"/>
  <p:cmAuthor id="1" name="nello" initials="n" lastIdx="2" clrIdx="0"/>
  <p:cmAuthor id="1483810881" name="WPS_1679281038" initials="W"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91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notesMaster" Target="notesMasters/notesMaster1.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slide" Target="slides/slide2.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157.xml"/><Relationship Id="rId8" Type="http://schemas.openxmlformats.org/officeDocument/2006/relationships/tags" Target="../tags/tag156.xml"/><Relationship Id="rId7" Type="http://schemas.openxmlformats.org/officeDocument/2006/relationships/tags" Target="../tags/tag155.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161.xml"/><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4" Type="http://schemas.openxmlformats.org/officeDocument/2006/relationships/tags" Target="../tags/tag164.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181.xml"/><Relationship Id="rId8" Type="http://schemas.openxmlformats.org/officeDocument/2006/relationships/tags" Target="../tags/tag180.xml"/><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1" Type="http://schemas.openxmlformats.org/officeDocument/2006/relationships/tags" Target="../tags/tag183.xml"/><Relationship Id="rId10" Type="http://schemas.openxmlformats.org/officeDocument/2006/relationships/tags" Target="../tags/tag182.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191.xml"/><Relationship Id="rId8" Type="http://schemas.openxmlformats.org/officeDocument/2006/relationships/tags" Target="../tags/tag190.xml"/><Relationship Id="rId7" Type="http://schemas.openxmlformats.org/officeDocument/2006/relationships/tags" Target="../tags/tag189.xml"/><Relationship Id="rId6" Type="http://schemas.openxmlformats.org/officeDocument/2006/relationships/tags" Target="../tags/tag188.xml"/><Relationship Id="rId5" Type="http://schemas.openxmlformats.org/officeDocument/2006/relationships/tags" Target="../tags/tag187.xml"/><Relationship Id="rId4" Type="http://schemas.openxmlformats.org/officeDocument/2006/relationships/tags" Target="../tags/tag186.xml"/><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199.xml"/><Relationship Id="rId8" Type="http://schemas.openxmlformats.org/officeDocument/2006/relationships/tags" Target="../tags/tag198.xml"/><Relationship Id="rId7" Type="http://schemas.openxmlformats.org/officeDocument/2006/relationships/tags" Target="../tags/tag197.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 Id="rId3" Type="http://schemas.openxmlformats.org/officeDocument/2006/relationships/tags" Target="../tags/tag193.xml"/><Relationship Id="rId2" Type="http://schemas.openxmlformats.org/officeDocument/2006/relationships/tags" Target="../tags/tag192.xml"/><Relationship Id="rId10" Type="http://schemas.openxmlformats.org/officeDocument/2006/relationships/tags" Target="../tags/tag200.xml"/><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225.xml"/><Relationship Id="rId8" Type="http://schemas.openxmlformats.org/officeDocument/2006/relationships/tags" Target="../tags/tag224.xml"/><Relationship Id="rId7" Type="http://schemas.openxmlformats.org/officeDocument/2006/relationships/tags" Target="../tags/tag223.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tags" Target="../tags/tag220.xml"/><Relationship Id="rId3" Type="http://schemas.openxmlformats.org/officeDocument/2006/relationships/tags" Target="../tags/tag219.xml"/><Relationship Id="rId24" Type="http://schemas.openxmlformats.org/officeDocument/2006/relationships/tags" Target="../tags/tag240.xml"/><Relationship Id="rId23" Type="http://schemas.openxmlformats.org/officeDocument/2006/relationships/tags" Target="../tags/tag239.xml"/><Relationship Id="rId22" Type="http://schemas.openxmlformats.org/officeDocument/2006/relationships/tags" Target="../tags/tag238.xml"/><Relationship Id="rId21" Type="http://schemas.openxmlformats.org/officeDocument/2006/relationships/tags" Target="../tags/tag237.xml"/><Relationship Id="rId20" Type="http://schemas.openxmlformats.org/officeDocument/2006/relationships/tags" Target="../tags/tag236.xml"/><Relationship Id="rId2" Type="http://schemas.openxmlformats.org/officeDocument/2006/relationships/tags" Target="../tags/tag218.xml"/><Relationship Id="rId19" Type="http://schemas.openxmlformats.org/officeDocument/2006/relationships/tags" Target="../tags/tag235.xml"/><Relationship Id="rId18" Type="http://schemas.openxmlformats.org/officeDocument/2006/relationships/tags" Target="../tags/tag234.xml"/><Relationship Id="rId17" Type="http://schemas.openxmlformats.org/officeDocument/2006/relationships/tags" Target="../tags/tag233.xml"/><Relationship Id="rId16" Type="http://schemas.openxmlformats.org/officeDocument/2006/relationships/tags" Target="../tags/tag232.xml"/><Relationship Id="rId15" Type="http://schemas.openxmlformats.org/officeDocument/2006/relationships/tags" Target="../tags/tag231.xml"/><Relationship Id="rId14" Type="http://schemas.openxmlformats.org/officeDocument/2006/relationships/tags" Target="../tags/tag230.xml"/><Relationship Id="rId13" Type="http://schemas.openxmlformats.org/officeDocument/2006/relationships/tags" Target="../tags/tag229.xml"/><Relationship Id="rId12" Type="http://schemas.openxmlformats.org/officeDocument/2006/relationships/tags" Target="../tags/tag228.xml"/><Relationship Id="rId11" Type="http://schemas.openxmlformats.org/officeDocument/2006/relationships/tags" Target="../tags/tag227.xml"/><Relationship Id="rId10" Type="http://schemas.openxmlformats.org/officeDocument/2006/relationships/tags" Target="../tags/tag226.xm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tags" Target="../tags/tag248.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7" Type="http://schemas.openxmlformats.org/officeDocument/2006/relationships/tags" Target="../tags/tag256.xml"/><Relationship Id="rId16" Type="http://schemas.openxmlformats.org/officeDocument/2006/relationships/tags" Target="../tags/tag255.xml"/><Relationship Id="rId15" Type="http://schemas.openxmlformats.org/officeDocument/2006/relationships/tags" Target="../tags/tag254.xml"/><Relationship Id="rId14" Type="http://schemas.openxmlformats.org/officeDocument/2006/relationships/tags" Target="../tags/tag253.xml"/><Relationship Id="rId13" Type="http://schemas.openxmlformats.org/officeDocument/2006/relationships/tags" Target="../tags/tag252.xml"/><Relationship Id="rId12" Type="http://schemas.openxmlformats.org/officeDocument/2006/relationships/tags" Target="../tags/tag251.xml"/><Relationship Id="rId11" Type="http://schemas.openxmlformats.org/officeDocument/2006/relationships/tags" Target="../tags/tag250.xml"/><Relationship Id="rId10" Type="http://schemas.openxmlformats.org/officeDocument/2006/relationships/tags" Target="../tags/tag249.xm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7" Type="http://schemas.openxmlformats.org/officeDocument/2006/relationships/tags" Target="../tags/tag272.xml"/><Relationship Id="rId16" Type="http://schemas.openxmlformats.org/officeDocument/2006/relationships/tags" Target="../tags/tag271.xml"/><Relationship Id="rId15" Type="http://schemas.openxmlformats.org/officeDocument/2006/relationships/tags" Target="../tags/tag270.xml"/><Relationship Id="rId14" Type="http://schemas.openxmlformats.org/officeDocument/2006/relationships/tags" Target="../tags/tag269.xml"/><Relationship Id="rId13" Type="http://schemas.openxmlformats.org/officeDocument/2006/relationships/tags" Target="../tags/tag268.xml"/><Relationship Id="rId12" Type="http://schemas.openxmlformats.org/officeDocument/2006/relationships/tags" Target="../tags/tag267.xml"/><Relationship Id="rId11" Type="http://schemas.openxmlformats.org/officeDocument/2006/relationships/tags" Target="../tags/tag266.xml"/><Relationship Id="rId10" Type="http://schemas.openxmlformats.org/officeDocument/2006/relationships/tags" Target="../tags/tag265.xml"/><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9" Type="http://schemas.openxmlformats.org/officeDocument/2006/relationships/tags" Target="../tags/tag280.xml"/><Relationship Id="rId8" Type="http://schemas.openxmlformats.org/officeDocument/2006/relationships/tags" Target="../tags/tag279.xml"/><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tags" Target="../tags/tag273.xml"/><Relationship Id="rId12" Type="http://schemas.openxmlformats.org/officeDocument/2006/relationships/tags" Target="../tags/tag283.xml"/><Relationship Id="rId11" Type="http://schemas.openxmlformats.org/officeDocument/2006/relationships/tags" Target="../tags/tag282.xml"/><Relationship Id="rId10" Type="http://schemas.openxmlformats.org/officeDocument/2006/relationships/tags" Target="../tags/tag281.xml"/><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9" Type="http://schemas.openxmlformats.org/officeDocument/2006/relationships/tags" Target="../tags/tag291.xml"/><Relationship Id="rId8" Type="http://schemas.openxmlformats.org/officeDocument/2006/relationships/tags" Target="../tags/tag290.xml"/><Relationship Id="rId7" Type="http://schemas.openxmlformats.org/officeDocument/2006/relationships/tags" Target="../tags/tag289.xml"/><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5" Type="http://schemas.openxmlformats.org/officeDocument/2006/relationships/tags" Target="../tags/tag297.xml"/><Relationship Id="rId14" Type="http://schemas.openxmlformats.org/officeDocument/2006/relationships/tags" Target="../tags/tag296.xml"/><Relationship Id="rId13" Type="http://schemas.openxmlformats.org/officeDocument/2006/relationships/tags" Target="../tags/tag295.xml"/><Relationship Id="rId12" Type="http://schemas.openxmlformats.org/officeDocument/2006/relationships/tags" Target="../tags/tag294.xml"/><Relationship Id="rId11" Type="http://schemas.openxmlformats.org/officeDocument/2006/relationships/tags" Target="../tags/tag293.xml"/><Relationship Id="rId10" Type="http://schemas.openxmlformats.org/officeDocument/2006/relationships/tags" Target="../tags/tag292.xml"/><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9" Type="http://schemas.openxmlformats.org/officeDocument/2006/relationships/tags" Target="../tags/tag305.xml"/><Relationship Id="rId8" Type="http://schemas.openxmlformats.org/officeDocument/2006/relationships/tags" Target="../tags/tag304.xml"/><Relationship Id="rId7" Type="http://schemas.openxmlformats.org/officeDocument/2006/relationships/tags" Target="../tags/tag303.xml"/><Relationship Id="rId6" Type="http://schemas.openxmlformats.org/officeDocument/2006/relationships/tags" Target="../tags/tag302.xml"/><Relationship Id="rId5" Type="http://schemas.openxmlformats.org/officeDocument/2006/relationships/tags" Target="../tags/tag301.xml"/><Relationship Id="rId4" Type="http://schemas.openxmlformats.org/officeDocument/2006/relationships/tags" Target="../tags/tag300.xml"/><Relationship Id="rId3" Type="http://schemas.openxmlformats.org/officeDocument/2006/relationships/tags" Target="../tags/tag299.xml"/><Relationship Id="rId2" Type="http://schemas.openxmlformats.org/officeDocument/2006/relationships/tags" Target="../tags/tag298.xml"/><Relationship Id="rId11" Type="http://schemas.openxmlformats.org/officeDocument/2006/relationships/tags" Target="../tags/tag307.xml"/><Relationship Id="rId10" Type="http://schemas.openxmlformats.org/officeDocument/2006/relationships/tags" Target="../tags/tag306.xml"/><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9" Type="http://schemas.openxmlformats.org/officeDocument/2006/relationships/tags" Target="../tags/tag315.xml"/><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1" Type="http://schemas.openxmlformats.org/officeDocument/2006/relationships/tags" Target="../tags/tag317.xml"/><Relationship Id="rId10" Type="http://schemas.openxmlformats.org/officeDocument/2006/relationships/tags" Target="../tags/tag316.xml"/><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9" Type="http://schemas.openxmlformats.org/officeDocument/2006/relationships/tags" Target="../tags/tag325.xml"/><Relationship Id="rId8" Type="http://schemas.openxmlformats.org/officeDocument/2006/relationships/tags" Target="../tags/tag324.xml"/><Relationship Id="rId7" Type="http://schemas.openxmlformats.org/officeDocument/2006/relationships/tags" Target="../tags/tag323.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 Id="rId3" Type="http://schemas.openxmlformats.org/officeDocument/2006/relationships/tags" Target="../tags/tag319.xml"/><Relationship Id="rId2" Type="http://schemas.openxmlformats.org/officeDocument/2006/relationships/tags" Target="../tags/tag318.xml"/><Relationship Id="rId15" Type="http://schemas.openxmlformats.org/officeDocument/2006/relationships/tags" Target="../tags/tag331.xml"/><Relationship Id="rId14" Type="http://schemas.openxmlformats.org/officeDocument/2006/relationships/tags" Target="../tags/tag330.xml"/><Relationship Id="rId13" Type="http://schemas.openxmlformats.org/officeDocument/2006/relationships/tags" Target="../tags/tag329.xml"/><Relationship Id="rId12" Type="http://schemas.openxmlformats.org/officeDocument/2006/relationships/tags" Target="../tags/tag328.xml"/><Relationship Id="rId11" Type="http://schemas.openxmlformats.org/officeDocument/2006/relationships/tags" Target="../tags/tag327.xml"/><Relationship Id="rId10" Type="http://schemas.openxmlformats.org/officeDocument/2006/relationships/tags" Target="../tags/tag326.xml"/><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39.xml"/><Relationship Id="rId8" Type="http://schemas.openxmlformats.org/officeDocument/2006/relationships/tags" Target="../tags/tag338.xml"/><Relationship Id="rId7" Type="http://schemas.openxmlformats.org/officeDocument/2006/relationships/tags" Target="../tags/tag337.xml"/><Relationship Id="rId6" Type="http://schemas.openxmlformats.org/officeDocument/2006/relationships/tags" Target="../tags/tag336.xml"/><Relationship Id="rId5" Type="http://schemas.openxmlformats.org/officeDocument/2006/relationships/tags" Target="../tags/tag335.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tags" Target="../tags/tag332.xml"/><Relationship Id="rId15" Type="http://schemas.openxmlformats.org/officeDocument/2006/relationships/tags" Target="../tags/tag345.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tags" Target="../tags/tag341.xml"/><Relationship Id="rId10" Type="http://schemas.openxmlformats.org/officeDocument/2006/relationships/tags" Target="../tags/tag340.xml"/><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9" Type="http://schemas.openxmlformats.org/officeDocument/2006/relationships/tags" Target="../tags/tag353.xml"/><Relationship Id="rId8" Type="http://schemas.openxmlformats.org/officeDocument/2006/relationships/tags" Target="../tags/tag352.xml"/><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3" Type="http://schemas.openxmlformats.org/officeDocument/2006/relationships/tags" Target="../tags/tag357.xml"/><Relationship Id="rId12" Type="http://schemas.openxmlformats.org/officeDocument/2006/relationships/tags" Target="../tags/tag356.xml"/><Relationship Id="rId11" Type="http://schemas.openxmlformats.org/officeDocument/2006/relationships/tags" Target="../tags/tag355.xml"/><Relationship Id="rId10" Type="http://schemas.openxmlformats.org/officeDocument/2006/relationships/tags" Target="../tags/tag354.xml"/><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9" Type="http://schemas.openxmlformats.org/officeDocument/2006/relationships/tags" Target="../tags/tag365.xml"/><Relationship Id="rId8" Type="http://schemas.openxmlformats.org/officeDocument/2006/relationships/tags" Target="../tags/tag364.xml"/><Relationship Id="rId7" Type="http://schemas.openxmlformats.org/officeDocument/2006/relationships/tags" Target="../tags/tag363.xml"/><Relationship Id="rId6" Type="http://schemas.openxmlformats.org/officeDocument/2006/relationships/tags" Target="../tags/tag362.xml"/><Relationship Id="rId5" Type="http://schemas.openxmlformats.org/officeDocument/2006/relationships/tags" Target="../tags/tag361.xml"/><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tags" Target="../tags/tag358.xml"/><Relationship Id="rId11" Type="http://schemas.openxmlformats.org/officeDocument/2006/relationships/tags" Target="../tags/tag367.xml"/><Relationship Id="rId10" Type="http://schemas.openxmlformats.org/officeDocument/2006/relationships/tags" Target="../tags/tag366.xml"/><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9" Type="http://schemas.openxmlformats.org/officeDocument/2006/relationships/tags" Target="../tags/tag375.xml"/><Relationship Id="rId8" Type="http://schemas.openxmlformats.org/officeDocument/2006/relationships/tags" Target="../tags/tag374.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 Id="rId3" Type="http://schemas.openxmlformats.org/officeDocument/2006/relationships/tags" Target="../tags/tag369.xml"/><Relationship Id="rId2" Type="http://schemas.openxmlformats.org/officeDocument/2006/relationships/tags" Target="../tags/tag368.xml"/><Relationship Id="rId13" Type="http://schemas.openxmlformats.org/officeDocument/2006/relationships/tags" Target="../tags/tag379.xml"/><Relationship Id="rId12" Type="http://schemas.openxmlformats.org/officeDocument/2006/relationships/tags" Target="../tags/tag378.xml"/><Relationship Id="rId11" Type="http://schemas.openxmlformats.org/officeDocument/2006/relationships/tags" Target="../tags/tag377.xml"/><Relationship Id="rId10" Type="http://schemas.openxmlformats.org/officeDocument/2006/relationships/tags" Target="../tags/tag376.xml"/><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9" Type="http://schemas.openxmlformats.org/officeDocument/2006/relationships/tags" Target="../tags/tag387.xml"/><Relationship Id="rId8" Type="http://schemas.openxmlformats.org/officeDocument/2006/relationships/tags" Target="../tags/tag386.xml"/><Relationship Id="rId7" Type="http://schemas.openxmlformats.org/officeDocument/2006/relationships/tags" Target="../tags/tag385.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 Id="rId3" Type="http://schemas.openxmlformats.org/officeDocument/2006/relationships/tags" Target="../tags/tag381.xml"/><Relationship Id="rId2" Type="http://schemas.openxmlformats.org/officeDocument/2006/relationships/tags" Target="../tags/tag380.xml"/><Relationship Id="rId13" Type="http://schemas.openxmlformats.org/officeDocument/2006/relationships/tags" Target="../tags/tag391.xml"/><Relationship Id="rId12" Type="http://schemas.openxmlformats.org/officeDocument/2006/relationships/tags" Target="../tags/tag390.xml"/><Relationship Id="rId11" Type="http://schemas.openxmlformats.org/officeDocument/2006/relationships/tags" Target="../tags/tag389.xml"/><Relationship Id="rId10" Type="http://schemas.openxmlformats.org/officeDocument/2006/relationships/tags" Target="../tags/tag388.xml"/><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399.xml"/><Relationship Id="rId8" Type="http://schemas.openxmlformats.org/officeDocument/2006/relationships/tags" Target="../tags/tag398.xml"/><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2" Type="http://schemas.openxmlformats.org/officeDocument/2006/relationships/tags" Target="../tags/tag402.xml"/><Relationship Id="rId11" Type="http://schemas.openxmlformats.org/officeDocument/2006/relationships/tags" Target="../tags/tag401.xml"/><Relationship Id="rId10" Type="http://schemas.openxmlformats.org/officeDocument/2006/relationships/tags" Target="../tags/tag400.xml"/><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7" Type="http://schemas.openxmlformats.org/officeDocument/2006/relationships/tags" Target="../tags/tag418.xml"/><Relationship Id="rId16" Type="http://schemas.openxmlformats.org/officeDocument/2006/relationships/tags" Target="../tags/tag417.xml"/><Relationship Id="rId15" Type="http://schemas.openxmlformats.org/officeDocument/2006/relationships/tags" Target="../tags/tag416.xml"/><Relationship Id="rId14" Type="http://schemas.openxmlformats.org/officeDocument/2006/relationships/tags" Target="../tags/tag415.xml"/><Relationship Id="rId13" Type="http://schemas.openxmlformats.org/officeDocument/2006/relationships/tags" Target="../tags/tag414.xml"/><Relationship Id="rId12" Type="http://schemas.openxmlformats.org/officeDocument/2006/relationships/tags" Target="../tags/tag413.xml"/><Relationship Id="rId11" Type="http://schemas.openxmlformats.org/officeDocument/2006/relationships/tags" Target="../tags/tag412.xml"/><Relationship Id="rId10" Type="http://schemas.openxmlformats.org/officeDocument/2006/relationships/tags" Target="../tags/tag411.xml"/><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9" Type="http://schemas.openxmlformats.org/officeDocument/2006/relationships/tags" Target="../tags/tag426.xml"/><Relationship Id="rId8" Type="http://schemas.openxmlformats.org/officeDocument/2006/relationships/tags" Target="../tags/tag425.xml"/><Relationship Id="rId7" Type="http://schemas.openxmlformats.org/officeDocument/2006/relationships/tags" Target="../tags/tag424.xml"/><Relationship Id="rId6" Type="http://schemas.openxmlformats.org/officeDocument/2006/relationships/tags" Target="../tags/tag423.xml"/><Relationship Id="rId5" Type="http://schemas.openxmlformats.org/officeDocument/2006/relationships/tags" Target="../tags/tag422.xml"/><Relationship Id="rId4" Type="http://schemas.openxmlformats.org/officeDocument/2006/relationships/tags" Target="../tags/tag421.xml"/><Relationship Id="rId3" Type="http://schemas.openxmlformats.org/officeDocument/2006/relationships/tags" Target="../tags/tag420.xml"/><Relationship Id="rId2" Type="http://schemas.openxmlformats.org/officeDocument/2006/relationships/tags" Target="../tags/tag419.xml"/><Relationship Id="rId14" Type="http://schemas.openxmlformats.org/officeDocument/2006/relationships/tags" Target="../tags/tag431.xml"/><Relationship Id="rId13" Type="http://schemas.openxmlformats.org/officeDocument/2006/relationships/tags" Target="../tags/tag430.xml"/><Relationship Id="rId12" Type="http://schemas.openxmlformats.org/officeDocument/2006/relationships/tags" Target="../tags/tag429.xml"/><Relationship Id="rId11" Type="http://schemas.openxmlformats.org/officeDocument/2006/relationships/tags" Target="../tags/tag428.xml"/><Relationship Id="rId10" Type="http://schemas.openxmlformats.org/officeDocument/2006/relationships/tags" Target="../tags/tag427.xml"/><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9" Type="http://schemas.openxmlformats.org/officeDocument/2006/relationships/tags" Target="../tags/tag439.xml"/><Relationship Id="rId8" Type="http://schemas.openxmlformats.org/officeDocument/2006/relationships/tags" Target="../tags/tag438.xml"/><Relationship Id="rId7" Type="http://schemas.openxmlformats.org/officeDocument/2006/relationships/tags" Target="../tags/tag437.xml"/><Relationship Id="rId6" Type="http://schemas.openxmlformats.org/officeDocument/2006/relationships/tags" Target="../tags/tag436.xml"/><Relationship Id="rId5" Type="http://schemas.openxmlformats.org/officeDocument/2006/relationships/tags" Target="../tags/tag435.xml"/><Relationship Id="rId4" Type="http://schemas.openxmlformats.org/officeDocument/2006/relationships/tags" Target="../tags/tag434.xml"/><Relationship Id="rId3" Type="http://schemas.openxmlformats.org/officeDocument/2006/relationships/tags" Target="../tags/tag433.xml"/><Relationship Id="rId2" Type="http://schemas.openxmlformats.org/officeDocument/2006/relationships/tags" Target="../tags/tag432.xml"/><Relationship Id="rId14" Type="http://schemas.openxmlformats.org/officeDocument/2006/relationships/tags" Target="../tags/tag444.xml"/><Relationship Id="rId13" Type="http://schemas.openxmlformats.org/officeDocument/2006/relationships/tags" Target="../tags/tag443.xml"/><Relationship Id="rId12" Type="http://schemas.openxmlformats.org/officeDocument/2006/relationships/tags" Target="../tags/tag442.xml"/><Relationship Id="rId11" Type="http://schemas.openxmlformats.org/officeDocument/2006/relationships/tags" Target="../tags/tag441.xml"/><Relationship Id="rId10" Type="http://schemas.openxmlformats.org/officeDocument/2006/relationships/tags" Target="../tags/tag440.xml"/><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4" Type="http://schemas.openxmlformats.org/officeDocument/2006/relationships/tags" Target="../tags/tag456.xml"/><Relationship Id="rId13" Type="http://schemas.openxmlformats.org/officeDocument/2006/relationships/image" Target="../media/image3.png"/><Relationship Id="rId12" Type="http://schemas.openxmlformats.org/officeDocument/2006/relationships/tags" Target="../tags/tag455.xml"/><Relationship Id="rId11" Type="http://schemas.openxmlformats.org/officeDocument/2006/relationships/tags" Target="../tags/tag454.xml"/><Relationship Id="rId10" Type="http://schemas.openxmlformats.org/officeDocument/2006/relationships/tags" Target="../tags/tag453.xml"/><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5" Type="http://schemas.openxmlformats.org/officeDocument/2006/relationships/tags" Target="../tags/tag468.xml"/><Relationship Id="rId4" Type="http://schemas.openxmlformats.org/officeDocument/2006/relationships/tags" Target="../tags/tag467.xml"/><Relationship Id="rId3" Type="http://schemas.openxmlformats.org/officeDocument/2006/relationships/image" Target="../media/image4.jpeg"/><Relationship Id="rId2" Type="http://schemas.openxmlformats.org/officeDocument/2006/relationships/tags" Target="../tags/tag466.xml"/><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469.xml"/><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4" Type="http://schemas.openxmlformats.org/officeDocument/2006/relationships/tags" Target="../tags/tag471.xml"/><Relationship Id="rId3" Type="http://schemas.openxmlformats.org/officeDocument/2006/relationships/image" Target="../media/image6.jpeg"/><Relationship Id="rId2" Type="http://schemas.openxmlformats.org/officeDocument/2006/relationships/tags" Target="../tags/tag470.xml"/><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472.xml"/><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473.xml"/><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ags" Target="../tags/tag474.xml"/><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475.xml"/><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476.xml"/><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ags" Target="../tags/tag477.xml"/><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5" Type="http://schemas.openxmlformats.org/officeDocument/2006/relationships/tags" Target="../tags/tag480.xml"/><Relationship Id="rId4" Type="http://schemas.openxmlformats.org/officeDocument/2006/relationships/tags" Target="../tags/tag479.xml"/><Relationship Id="rId3" Type="http://schemas.openxmlformats.org/officeDocument/2006/relationships/image" Target="../media/image8.jpeg"/><Relationship Id="rId2" Type="http://schemas.openxmlformats.org/officeDocument/2006/relationships/tags" Target="../tags/tag478.xml"/><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7" Type="http://schemas.openxmlformats.org/officeDocument/2006/relationships/tags" Target="../tags/tag485.xml"/><Relationship Id="rId6" Type="http://schemas.openxmlformats.org/officeDocument/2006/relationships/tags" Target="../tags/tag484.xml"/><Relationship Id="rId5" Type="http://schemas.openxmlformats.org/officeDocument/2006/relationships/tags" Target="../tags/tag483.xml"/><Relationship Id="rId4" Type="http://schemas.openxmlformats.org/officeDocument/2006/relationships/tags" Target="../tags/tag482.xml"/><Relationship Id="rId3" Type="http://schemas.openxmlformats.org/officeDocument/2006/relationships/image" Target="../media/image5.jpeg"/><Relationship Id="rId2" Type="http://schemas.openxmlformats.org/officeDocument/2006/relationships/tags" Target="../tags/tag481.xml"/><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9" Type="http://schemas.openxmlformats.org/officeDocument/2006/relationships/tags" Target="../tags/tag492.xml"/><Relationship Id="rId8" Type="http://schemas.openxmlformats.org/officeDocument/2006/relationships/tags" Target="../tags/tag491.xml"/><Relationship Id="rId7" Type="http://schemas.openxmlformats.org/officeDocument/2006/relationships/tags" Target="../tags/tag490.xml"/><Relationship Id="rId6" Type="http://schemas.openxmlformats.org/officeDocument/2006/relationships/tags" Target="../tags/tag489.xml"/><Relationship Id="rId5" Type="http://schemas.openxmlformats.org/officeDocument/2006/relationships/tags" Target="../tags/tag488.xml"/><Relationship Id="rId4" Type="http://schemas.openxmlformats.org/officeDocument/2006/relationships/tags" Target="../tags/tag487.xml"/><Relationship Id="rId3" Type="http://schemas.openxmlformats.org/officeDocument/2006/relationships/image" Target="../media/image5.jpeg"/><Relationship Id="rId2" Type="http://schemas.openxmlformats.org/officeDocument/2006/relationships/tags" Target="../tags/tag486.xml"/><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9" Type="http://schemas.openxmlformats.org/officeDocument/2006/relationships/tags" Target="../tags/tag499.xml"/><Relationship Id="rId8" Type="http://schemas.openxmlformats.org/officeDocument/2006/relationships/tags" Target="../tags/tag498.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image" Target="../media/image5.jpeg"/><Relationship Id="rId2" Type="http://schemas.openxmlformats.org/officeDocument/2006/relationships/tags" Target="../tags/tag493.xml"/><Relationship Id="rId10" Type="http://schemas.openxmlformats.org/officeDocument/2006/relationships/tags" Target="../tags/tag500.xml"/><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9" Type="http://schemas.openxmlformats.org/officeDocument/2006/relationships/tags" Target="../tags/tag507.xml"/><Relationship Id="rId8" Type="http://schemas.openxmlformats.org/officeDocument/2006/relationships/tags" Target="../tags/tag506.xml"/><Relationship Id="rId7" Type="http://schemas.openxmlformats.org/officeDocument/2006/relationships/tags" Target="../tags/tag505.xml"/><Relationship Id="rId6" Type="http://schemas.openxmlformats.org/officeDocument/2006/relationships/tags" Target="../tags/tag504.xml"/><Relationship Id="rId5" Type="http://schemas.openxmlformats.org/officeDocument/2006/relationships/tags" Target="../tags/tag503.xml"/><Relationship Id="rId4" Type="http://schemas.openxmlformats.org/officeDocument/2006/relationships/tags" Target="../tags/tag502.xml"/><Relationship Id="rId3" Type="http://schemas.openxmlformats.org/officeDocument/2006/relationships/image" Target="../media/image5.jpeg"/><Relationship Id="rId2" Type="http://schemas.openxmlformats.org/officeDocument/2006/relationships/tags" Target="../tags/tag501.xml"/><Relationship Id="rId10" Type="http://schemas.openxmlformats.org/officeDocument/2006/relationships/tags" Target="../tags/tag508.xml"/><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9" Type="http://schemas.openxmlformats.org/officeDocument/2006/relationships/tags" Target="../tags/tag515.xml"/><Relationship Id="rId8" Type="http://schemas.openxmlformats.org/officeDocument/2006/relationships/tags" Target="../tags/tag514.xml"/><Relationship Id="rId7" Type="http://schemas.openxmlformats.org/officeDocument/2006/relationships/tags" Target="../tags/tag513.xml"/><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 Id="rId3" Type="http://schemas.openxmlformats.org/officeDocument/2006/relationships/image" Target="../media/image5.jpeg"/><Relationship Id="rId2" Type="http://schemas.openxmlformats.org/officeDocument/2006/relationships/tags" Target="../tags/tag509.xml"/><Relationship Id="rId10" Type="http://schemas.openxmlformats.org/officeDocument/2006/relationships/tags" Target="../tags/tag516.xml"/><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9" Type="http://schemas.openxmlformats.org/officeDocument/2006/relationships/tags" Target="../tags/tag523.xml"/><Relationship Id="rId8" Type="http://schemas.openxmlformats.org/officeDocument/2006/relationships/tags" Target="../tags/tag52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image" Target="../media/image5.jpeg"/><Relationship Id="rId2" Type="http://schemas.openxmlformats.org/officeDocument/2006/relationships/tags" Target="../tags/tag517.xml"/><Relationship Id="rId12" Type="http://schemas.openxmlformats.org/officeDocument/2006/relationships/tags" Target="../tags/tag526.xml"/><Relationship Id="rId11" Type="http://schemas.openxmlformats.org/officeDocument/2006/relationships/tags" Target="../tags/tag525.xml"/><Relationship Id="rId10" Type="http://schemas.openxmlformats.org/officeDocument/2006/relationships/tags" Target="../tags/tag524.xml"/><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9" Type="http://schemas.openxmlformats.org/officeDocument/2006/relationships/tags" Target="../tags/tag533.xml"/><Relationship Id="rId8" Type="http://schemas.openxmlformats.org/officeDocument/2006/relationships/tags" Target="../tags/tag532.xml"/><Relationship Id="rId7" Type="http://schemas.openxmlformats.org/officeDocument/2006/relationships/tags" Target="../tags/tag531.xml"/><Relationship Id="rId6" Type="http://schemas.openxmlformats.org/officeDocument/2006/relationships/tags" Target="../tags/tag530.xml"/><Relationship Id="rId5" Type="http://schemas.openxmlformats.org/officeDocument/2006/relationships/tags" Target="../tags/tag529.xml"/><Relationship Id="rId4" Type="http://schemas.openxmlformats.org/officeDocument/2006/relationships/tags" Target="../tags/tag528.xml"/><Relationship Id="rId3" Type="http://schemas.openxmlformats.org/officeDocument/2006/relationships/image" Target="../media/image5.jpeg"/><Relationship Id="rId2" Type="http://schemas.openxmlformats.org/officeDocument/2006/relationships/tags" Target="../tags/tag527.xml"/><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4" name="Holder 4"/>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44356" y="805402"/>
            <a:ext cx="11142979" cy="369332"/>
          </a:xfrm>
          <a:prstGeom prst="rect">
            <a:avLst/>
          </a:prstGeom>
        </p:spPr>
        <p:txBody>
          <a:bodyPr wrap="square" lIns="0" tIns="0" rIns="0" bIns="0">
            <a:spAutoFit/>
          </a:bodyPr>
          <a:lstStyle>
            <a:lvl1pPr>
              <a:defRPr sz="2400" b="0" i="0">
                <a:solidFill>
                  <a:srgbClr val="990000"/>
                </a:solidFill>
                <a:latin typeface="隶书" panose="02010509060101010101" charset="-122"/>
                <a:cs typeface="隶书" panose="02010509060101010101" charset="-122"/>
              </a:defRPr>
            </a:lvl1pPr>
          </a:lstStyle>
          <a:p/>
        </p:txBody>
      </p:sp>
      <p:sp>
        <p:nvSpPr>
          <p:cNvPr id="3" name="Holder 3"/>
          <p:cNvSpPr>
            <a:spLocks noGrp="1"/>
          </p:cNvSpPr>
          <p:nvPr>
            <p:ph type="subTitle" idx="4"/>
          </p:nvPr>
        </p:nvSpPr>
        <p:spPr>
          <a:xfrm>
            <a:off x="1828800" y="3840480"/>
            <a:ext cx="8534400" cy="384721"/>
          </a:xfrm>
          <a:prstGeom prst="rect">
            <a:avLst/>
          </a:prstGeom>
        </p:spPr>
        <p:txBody>
          <a:bodyPr wrap="square" lIns="0" tIns="0" rIns="0" bIns="0">
            <a:spAutoFit/>
          </a:bodyPr>
          <a:lstStyle>
            <a:lvl1pPr>
              <a:defRPr/>
            </a:lvl1pPr>
          </a:lstStyle>
          <a:p/>
        </p:txBody>
      </p:sp>
      <p:sp>
        <p:nvSpPr>
          <p:cNvPr id="6" name="Holder 6"/>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CC99"/>
                </a:solidFill>
                <a:latin typeface="隶书" panose="02010509060101010101" charset="-122"/>
                <a:cs typeface="隶书" panose="02010509060101010101" charset="-122"/>
              </a:defRPr>
            </a:lvl1pPr>
          </a:lstStyle>
          <a:p/>
        </p:txBody>
      </p:sp>
      <p:sp>
        <p:nvSpPr>
          <p:cNvPr id="5" name="Holder 5"/>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lt1"/>
              </a:solidFill>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endParaRPr lang="zh-CN" altLang="en-US"/>
          </a:p>
        </p:txBody>
      </p:sp>
      <p:sp>
        <p:nvSpPr>
          <p:cNvPr id="5" name="Rectangle 5"/>
          <p:cNvSpPr>
            <a:spLocks noGrp="1" noChangeArrowheads="1"/>
          </p:cNvSpPr>
          <p:nvPr>
            <p:ph type="ftr" sz="quarter" idx="11"/>
          </p:nvPr>
        </p:nvSpPr>
        <p:spPr/>
        <p:txBody>
          <a:bodyPr/>
          <a:lstStyle>
            <a:lvl1pPr>
              <a:defRPr/>
            </a:lvl1pPr>
          </a:lstStyle>
          <a:p>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6" name="标题"/>
          <p:cNvSpPr txBox="1">
            <a:spLocks noGrp="1"/>
          </p:cNvSpPr>
          <p:nvPr>
            <p:ph type="title" idx="1" hasCustomPrompt="1"/>
            <p:custDataLst>
              <p:tags r:id="rId3"/>
            </p:custDataLst>
          </p:nvPr>
        </p:nvSpPr>
        <p:spPr>
          <a:xfrm>
            <a:off x="4391953" y="2821599"/>
            <a:ext cx="779487" cy="1214803"/>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5400" b="1" i="0" u="none" strike="noStrike" kern="1200" cap="none" spc="30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标题</a:t>
            </a:r>
            <a:endParaRPr dirty="0">
              <a:sym typeface="+mn-ea"/>
            </a:endParaRPr>
          </a:p>
        </p:txBody>
      </p:sp>
      <p:sp>
        <p:nvSpPr>
          <p:cNvPr id="17" name="日期占位符 2"/>
          <p:cNvSpPr>
            <a:spLocks noGrp="1"/>
          </p:cNvSpPr>
          <p:nvPr>
            <p:ph type="dt" sz="half" idx="10"/>
            <p:custDataLst>
              <p:tags r:id="rId4"/>
            </p:custDataLst>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18" name="页脚占位符 3"/>
          <p:cNvSpPr>
            <a:spLocks noGrp="1"/>
          </p:cNvSpPr>
          <p:nvPr>
            <p:ph type="ftr" sz="quarter" idx="11"/>
            <p:custDataLst>
              <p:tags r:id="rId5"/>
            </p:custDataLst>
          </p:nvPr>
        </p:nvSpPr>
        <p:spPr>
          <a:xfrm>
            <a:off x="4038600" y="6356350"/>
            <a:ext cx="4114800" cy="365125"/>
          </a:xfrm>
        </p:spPr>
        <p:txBody>
          <a:bodyPr/>
          <a:lstStyle/>
          <a:p>
            <a:endParaRPr lang="zh-CN" altLang="en-US"/>
          </a:p>
        </p:txBody>
      </p:sp>
      <p:sp>
        <p:nvSpPr>
          <p:cNvPr id="19" name="灯片编号占位符 4"/>
          <p:cNvSpPr>
            <a:spLocks noGrp="1"/>
          </p:cNvSpPr>
          <p:nvPr>
            <p:ph type="sldNum" sz="quarter" idx="12"/>
            <p:custDataLst>
              <p:tags r:id="rId6"/>
            </p:custDataLst>
          </p:nvPr>
        </p:nvSpPr>
        <p:spPr>
          <a:xfrm>
            <a:off x="8610600" y="6356350"/>
            <a:ext cx="2743200" cy="365125"/>
          </a:xfrm>
        </p:spPr>
        <p:txBody>
          <a:bodyPr/>
          <a:lstStyle/>
          <a:p>
            <a:fld id="{565CE74E-AB26-4998-AD42-012C4C1AD076}" type="slidenum">
              <a:rPr lang="zh-CN" altLang="en-US" smtClean="0"/>
            </a:fld>
            <a:endParaRPr lang="zh-CN" altLang="en-US"/>
          </a:p>
        </p:txBody>
      </p:sp>
      <p:sp>
        <p:nvSpPr>
          <p:cNvPr id="9" name="任意多边形: 形状 8"/>
          <p:cNvSpPr/>
          <p:nvPr userDrawn="1">
            <p:custDataLst>
              <p:tags r:id="rId7"/>
            </p:custDataLst>
          </p:nvPr>
        </p:nvSpPr>
        <p:spPr>
          <a:xfrm>
            <a:off x="635" y="3260090"/>
            <a:ext cx="3695065" cy="3597910"/>
          </a:xfrm>
          <a:custGeom>
            <a:avLst/>
            <a:gdLst>
              <a:gd name="connsiteX0" fmla="*/ 736674 w 3699837"/>
              <a:gd name="connsiteY0" fmla="*/ 1 h 3598032"/>
              <a:gd name="connsiteX1" fmla="*/ 1521677 w 3699837"/>
              <a:gd name="connsiteY1" fmla="*/ 325103 h 3598032"/>
              <a:gd name="connsiteX2" fmla="*/ 3699837 w 3699837"/>
              <a:gd name="connsiteY2" fmla="*/ 2503264 h 3598032"/>
              <a:gd name="connsiteX3" fmla="*/ 2605068 w 3699837"/>
              <a:gd name="connsiteY3" fmla="*/ 3598032 h 3598032"/>
              <a:gd name="connsiteX4" fmla="*/ 1654210 w 3699837"/>
              <a:gd name="connsiteY4" fmla="*/ 3598032 h 3598032"/>
              <a:gd name="connsiteX5" fmla="*/ 0 w 3699837"/>
              <a:gd name="connsiteY5" fmla="*/ 1943822 h 3598032"/>
              <a:gd name="connsiteX6" fmla="*/ 144 w 3699837"/>
              <a:gd name="connsiteY6" fmla="*/ 281376 h 3598032"/>
              <a:gd name="connsiteX7" fmla="*/ 35939 w 3699837"/>
              <a:gd name="connsiteY7" fmla="*/ 249020 h 3598032"/>
              <a:gd name="connsiteX8" fmla="*/ 736674 w 3699837"/>
              <a:gd name="connsiteY8" fmla="*/ 1 h 359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9837" h="3598032">
                <a:moveTo>
                  <a:pt x="736674" y="1"/>
                </a:moveTo>
                <a:cubicBezTo>
                  <a:pt x="1020799" y="-24"/>
                  <a:pt x="1304915" y="108342"/>
                  <a:pt x="1521677" y="325103"/>
                </a:cubicBezTo>
                <a:lnTo>
                  <a:pt x="3699837" y="2503264"/>
                </a:lnTo>
                <a:lnTo>
                  <a:pt x="2605068" y="3598032"/>
                </a:lnTo>
                <a:lnTo>
                  <a:pt x="1654210" y="3598032"/>
                </a:lnTo>
                <a:lnTo>
                  <a:pt x="0" y="1943822"/>
                </a:lnTo>
                <a:lnTo>
                  <a:pt x="144" y="281376"/>
                </a:lnTo>
                <a:lnTo>
                  <a:pt x="35939" y="249020"/>
                </a:lnTo>
                <a:cubicBezTo>
                  <a:pt x="239448" y="83031"/>
                  <a:pt x="488064" y="22"/>
                  <a:pt x="736674" y="1"/>
                </a:cubicBezTo>
                <a:close/>
              </a:path>
            </a:pathLst>
          </a:custGeom>
          <a:gradFill flip="none" rotWithShape="1">
            <a:gsLst>
              <a:gs pos="87000">
                <a:schemeClr val="accent1">
                  <a:alpha val="0"/>
                  <a:lumMod val="2000"/>
                  <a:lumOff val="98000"/>
                </a:schemeClr>
              </a:gs>
              <a:gs pos="0">
                <a:schemeClr val="accent1">
                  <a:lumMod val="3000"/>
                  <a:lumOff val="97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4" name="任意多边形: 形状 3"/>
          <p:cNvSpPr/>
          <p:nvPr userDrawn="1">
            <p:custDataLst>
              <p:tags r:id="rId8"/>
            </p:custDataLst>
          </p:nvPr>
        </p:nvSpPr>
        <p:spPr>
          <a:xfrm>
            <a:off x="0" y="4176395"/>
            <a:ext cx="2851785" cy="2681605"/>
          </a:xfrm>
          <a:custGeom>
            <a:avLst/>
            <a:gdLst>
              <a:gd name="connsiteX0" fmla="*/ 406010 w 2844974"/>
              <a:gd name="connsiteY0" fmla="*/ 0 h 2696845"/>
              <a:gd name="connsiteX1" fmla="*/ 2543439 w 2844974"/>
              <a:gd name="connsiteY1" fmla="*/ 2137429 h 2696845"/>
              <a:gd name="connsiteX2" fmla="*/ 2822872 w 2844974"/>
              <a:gd name="connsiteY2" fmla="*/ 2606335 h 2696845"/>
              <a:gd name="connsiteX3" fmla="*/ 2844974 w 2844974"/>
              <a:gd name="connsiteY3" fmla="*/ 2696845 h 2696845"/>
              <a:gd name="connsiteX4" fmla="*/ 78 w 2844974"/>
              <a:gd name="connsiteY4" fmla="*/ 2696747 h 2696845"/>
              <a:gd name="connsiteX5" fmla="*/ 0 w 2844974"/>
              <a:gd name="connsiteY5" fmla="*/ 406010 h 2696845"/>
              <a:gd name="connsiteX6" fmla="*/ 406010 w 2844974"/>
              <a:gd name="connsiteY6" fmla="*/ 0 h 269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4974" h="2696845">
                <a:moveTo>
                  <a:pt x="406010" y="0"/>
                </a:moveTo>
                <a:lnTo>
                  <a:pt x="2543439" y="2137429"/>
                </a:lnTo>
                <a:cubicBezTo>
                  <a:pt x="2678919" y="2272909"/>
                  <a:pt x="2772063" y="2434691"/>
                  <a:pt x="2822872" y="2606335"/>
                </a:cubicBezTo>
                <a:lnTo>
                  <a:pt x="2844974" y="2696845"/>
                </a:lnTo>
                <a:lnTo>
                  <a:pt x="78" y="2696747"/>
                </a:lnTo>
                <a:lnTo>
                  <a:pt x="0" y="406010"/>
                </a:lnTo>
                <a:lnTo>
                  <a:pt x="406010" y="0"/>
                </a:lnTo>
                <a:close/>
              </a:path>
            </a:pathLst>
          </a:custGeom>
          <a:gradFill flip="none" rotWithShape="1">
            <a:gsLst>
              <a:gs pos="0">
                <a:srgbClr val="FFFFFF">
                  <a:alpha val="0"/>
                </a:srgbClr>
              </a:gs>
              <a:gs pos="56000">
                <a:schemeClr val="accent1">
                  <a:alpha val="34000"/>
                </a:schemeClr>
              </a:gs>
              <a:gs pos="98000">
                <a:schemeClr val="accent1">
                  <a:alpha val="5500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showMasterSp="0" userDrawn="1">
  <p:cSld name="封面页_1_5">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8" name="椭圆 7"/>
          <p:cNvSpPr>
            <a:spLocks noChangeAspect="1"/>
          </p:cNvSpPr>
          <p:nvPr userDrawn="1">
            <p:custDataLst>
              <p:tags r:id="rId3"/>
            </p:custDataLst>
          </p:nvPr>
        </p:nvSpPr>
        <p:spPr>
          <a:xfrm flipH="1">
            <a:off x="8610600" y="1253806"/>
            <a:ext cx="1763395" cy="1763395"/>
          </a:xfrm>
          <a:prstGeom prst="ellipse">
            <a:avLst/>
          </a:prstGeom>
          <a:gradFill>
            <a:gsLst>
              <a:gs pos="0">
                <a:schemeClr val="bg1">
                  <a:alpha val="0"/>
                </a:schemeClr>
              </a:gs>
              <a:gs pos="10000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1" name="矩形: 圆顶角 13"/>
          <p:cNvSpPr/>
          <p:nvPr userDrawn="1">
            <p:custDataLst>
              <p:tags r:id="rId4"/>
            </p:custDataLst>
          </p:nvPr>
        </p:nvSpPr>
        <p:spPr>
          <a:xfrm rot="8100000" flipH="1">
            <a:off x="1561337" y="2210865"/>
            <a:ext cx="2029437" cy="3830417"/>
          </a:xfrm>
          <a:prstGeom prst="round2SameRect">
            <a:avLst>
              <a:gd name="adj1" fmla="val 50000"/>
              <a:gd name="adj2" fmla="val 0"/>
            </a:avLst>
          </a:prstGeom>
          <a:gradFill flip="none" rotWithShape="1">
            <a:gsLst>
              <a:gs pos="87000">
                <a:srgbClr val="FFFFFF">
                  <a:alpha val="0"/>
                </a:srgbClr>
              </a:gs>
              <a:gs pos="0">
                <a:schemeClr val="accent1">
                  <a:lumMod val="0"/>
                  <a:lumOff val="10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endParaRPr>
          </a:p>
        </p:txBody>
      </p:sp>
      <p:sp>
        <p:nvSpPr>
          <p:cNvPr id="15" name="日期占位符 3"/>
          <p:cNvSpPr>
            <a:spLocks noGrp="1"/>
          </p:cNvSpPr>
          <p:nvPr>
            <p:ph type="dt" sz="half" idx="16385"/>
            <p:custDataLst>
              <p:tags r:id="rId5"/>
            </p:custDataLst>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16" name="页脚占位符 4"/>
          <p:cNvSpPr>
            <a:spLocks noGrp="1"/>
          </p:cNvSpPr>
          <p:nvPr>
            <p:ph type="ftr" sz="quarter" idx="16386"/>
            <p:custDataLst>
              <p:tags r:id="rId6"/>
            </p:custDataLst>
          </p:nvPr>
        </p:nvSpPr>
        <p:spPr>
          <a:xfrm>
            <a:off x="4038600" y="6356350"/>
            <a:ext cx="4114800" cy="365125"/>
          </a:xfrm>
        </p:spPr>
        <p:txBody>
          <a:bodyPr/>
          <a:lstStyle/>
          <a:p>
            <a:endParaRPr lang="zh-CN" altLang="en-US"/>
          </a:p>
        </p:txBody>
      </p:sp>
      <p:sp>
        <p:nvSpPr>
          <p:cNvPr id="17" name="灯片编号占位符 5"/>
          <p:cNvSpPr>
            <a:spLocks noGrp="1"/>
          </p:cNvSpPr>
          <p:nvPr>
            <p:ph type="sldNum" sz="quarter" idx="16387"/>
            <p:custDataLst>
              <p:tags r:id="rId7"/>
            </p:custDataLst>
          </p:nvPr>
        </p:nvSpPr>
        <p:spPr>
          <a:xfrm>
            <a:off x="8610600" y="6356350"/>
            <a:ext cx="2743200" cy="365125"/>
          </a:xfrm>
        </p:spPr>
        <p:txBody>
          <a:bodyPr/>
          <a:lstStyle/>
          <a:p>
            <a:fld id="{565CE74E-AB26-4998-AD42-012C4C1AD076}" type="slidenum">
              <a:rPr lang="zh-CN" altLang="en-US" smtClean="0"/>
            </a:fld>
            <a:endParaRPr lang="zh-CN" altLang="en-US"/>
          </a:p>
        </p:txBody>
      </p:sp>
      <p:sp>
        <p:nvSpPr>
          <p:cNvPr id="7" name="Text Placeholder 6"/>
          <p:cNvSpPr>
            <a:spLocks noGrp="1"/>
          </p:cNvSpPr>
          <p:nvPr>
            <p:ph type="body" idx="16389" hasCustomPrompt="1"/>
            <p:custDataLst>
              <p:tags r:id="rId8"/>
            </p:custDataLst>
          </p:nvPr>
        </p:nvSpPr>
        <p:spPr>
          <a:xfrm>
            <a:off x="5078942" y="1651000"/>
            <a:ext cx="6097058" cy="457200"/>
          </a:xfrm>
          <a:noFill/>
        </p:spPr>
        <p:txBody>
          <a:bodyPr vert="horz" lIns="0" tIns="0" rIns="0" bIns="0" anchor="t">
            <a:normAutofit/>
          </a:bodyPr>
          <a:lstStyle>
            <a:lvl1pPr marL="0" indent="0" algn="r">
              <a:lnSpc>
                <a:spcPct val="125000"/>
              </a:lnSpc>
              <a:spcBef>
                <a:spcPct val="0"/>
              </a:spcBef>
              <a:spcAft>
                <a:spcPct val="0"/>
              </a:spcAft>
              <a:buNone/>
              <a:defRPr sz="2400" b="0" spc="0">
                <a:solidFill>
                  <a:schemeClr val="accent1"/>
                </a:solidFill>
              </a:defRPr>
            </a:lvl1pPr>
          </a:lstStyle>
          <a:p>
            <a:pPr lvl="0"/>
            <a:r>
              <a:rPr lang="zh-CN" altLang="en-US" smtClean="0"/>
              <a:t>20XX YEAR</a:t>
            </a:r>
            <a:endParaRPr lang="zh-CN" altLang="en-US" smtClean="0"/>
          </a:p>
        </p:txBody>
      </p:sp>
      <p:sp>
        <p:nvSpPr>
          <p:cNvPr id="9" name="矩形: 圆顶角 12"/>
          <p:cNvSpPr/>
          <p:nvPr userDrawn="1">
            <p:custDataLst>
              <p:tags r:id="rId9"/>
            </p:custDataLst>
          </p:nvPr>
        </p:nvSpPr>
        <p:spPr>
          <a:xfrm rot="18900000" flipH="1">
            <a:off x="1864646" y="998280"/>
            <a:ext cx="2029437" cy="3777696"/>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3" name="标题"/>
          <p:cNvSpPr txBox="1">
            <a:spLocks noGrp="1"/>
          </p:cNvSpPr>
          <p:nvPr>
            <p:ph type="title" idx="16388" hasCustomPrompt="1"/>
            <p:custDataLst>
              <p:tags r:id="rId10"/>
            </p:custDataLst>
          </p:nvPr>
        </p:nvSpPr>
        <p:spPr>
          <a:xfrm>
            <a:off x="4823354" y="2159000"/>
            <a:ext cx="6352646" cy="2540000"/>
          </a:xfrm>
          <a:prstGeom prst="rect">
            <a:avLst/>
          </a:prstGeom>
          <a:noFill/>
        </p:spPr>
        <p:txBody>
          <a:bodyPr vert="horz" wrap="square" lIns="0" tIns="0" rIns="0" bIns="0" rtlCol="0" anchor="t" anchorCtr="0">
            <a:normAutofit/>
          </a:bodyPr>
          <a:lstStyle>
            <a:lvl1pPr marL="0" marR="0" indent="0" algn="r" defTabSz="914400" rtl="0" eaLnBrk="1" fontAlgn="auto" latinLnBrk="0" hangingPunct="1">
              <a:lnSpc>
                <a:spcPct val="100000"/>
              </a:lnSpc>
              <a:spcBef>
                <a:spcPct val="0"/>
              </a:spcBef>
              <a:spcAft>
                <a:spcPct val="0"/>
              </a:spcAft>
              <a:buClrTx/>
              <a:buSzTx/>
              <a:buFontTx/>
              <a:buNone/>
              <a:defRPr kumimoji="0" lang="zh-CN" altLang="en-US" sz="6000" b="1" i="0" u="none" strike="noStrike" kern="1200" cap="none" spc="0" normalizeH="0" baseline="0" noProof="1" dirty="0">
                <a:solidFill>
                  <a:schemeClr val="accent1"/>
                </a:solidFill>
                <a:latin typeface="+mj-ea"/>
                <a:ea typeface="+mj-ea"/>
                <a:cs typeface="MiSans" panose="00000500000000000000" charset="-122"/>
              </a:defRPr>
            </a:lvl1pPr>
          </a:lstStyle>
          <a:p>
            <a:pPr lvl="0" algn="r"/>
            <a:r>
              <a:rPr dirty="0">
                <a:sym typeface="+mn-ea"/>
              </a:rPr>
              <a:t>单击此处
添加文档标题</a:t>
            </a:r>
            <a:endParaRPr dirty="0">
              <a:sym typeface="+mn-ea"/>
            </a:endParaRPr>
          </a:p>
        </p:txBody>
      </p:sp>
      <p:sp>
        <p:nvSpPr>
          <p:cNvPr id="19" name="署名占位符 10"/>
          <p:cNvSpPr>
            <a:spLocks noGrp="1"/>
          </p:cNvSpPr>
          <p:nvPr>
            <p:ph type="body" sz="quarter" idx="16390" hasCustomPrompt="1"/>
            <p:custDataLst>
              <p:tags r:id="rId11"/>
            </p:custDataLst>
          </p:nvPr>
        </p:nvSpPr>
        <p:spPr>
          <a:xfrm>
            <a:off x="8635118" y="4749800"/>
            <a:ext cx="2540882" cy="533400"/>
          </a:xfrm>
          <a:prstGeom prst="roundRect">
            <a:avLst>
              <a:gd name="adj" fmla="val 50000"/>
            </a:avLst>
          </a:prstGeom>
          <a:solidFill>
            <a:schemeClr val="accent1"/>
          </a:solidFill>
        </p:spPr>
        <p:txBody>
          <a:bodyPr vert="horz" wrap="square" lIns="0" tIns="0" rIns="0" bIns="0" anchor="ctr" anchorCtr="0">
            <a:normAutofit/>
          </a:bodyPr>
          <a:lstStyle>
            <a:lvl1pPr marL="0" indent="0" algn="ctr">
              <a:lnSpc>
                <a:spcPct val="100000"/>
              </a:lnSpc>
              <a:spcBef>
                <a:spcPct val="0"/>
              </a:spcBef>
              <a:spcAft>
                <a:spcPct val="0"/>
              </a:spcAft>
              <a:buNone/>
              <a:defRPr sz="2000" spc="0">
                <a:solidFill>
                  <a:srgbClr val="FFFFFF"/>
                </a:solidFill>
              </a:defRPr>
            </a:lvl1pPr>
          </a:lstStyle>
          <a:p>
            <a:pPr lvl="0"/>
            <a:r>
              <a:rPr lang="zh-CN" altLang="en-US" dirty="0"/>
              <a:t>BY WPS</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showMasterSp="0" userDrawn="1">
  <p:cSld name="章节页_1_5">
    <p:bg>
      <p:bgRef idx="1001">
        <a:schemeClr val="bg2"/>
      </p:bgRef>
    </p:bg>
    <p:spTree>
      <p:nvGrpSpPr>
        <p:cNvPr id="1" name=""/>
        <p:cNvGrpSpPr/>
        <p:nvPr/>
      </p:nvGrpSpPr>
      <p:grpSpPr>
        <a:xfrm>
          <a:off x="0" y="0"/>
          <a:ext cx="0" cy="0"/>
          <a:chOff x="0" y="0"/>
          <a:chExt cx="0" cy="0"/>
        </a:xfrm>
      </p:grpSpPr>
      <p:sp>
        <p:nvSpPr>
          <p:cNvPr id="6" name="矩形 1"/>
          <p:cNvSpPr/>
          <p:nvPr userDrawn="1">
            <p:custDataLst>
              <p:tags r:id="rId2"/>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日期占位符 3"/>
          <p:cNvSpPr>
            <a:spLocks noGrp="1"/>
          </p:cNvSpPr>
          <p:nvPr>
            <p:ph type="dt" sz="half" idx="16385"/>
            <p:custDataLst>
              <p:tags r:id="rId3"/>
            </p:custDataLst>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12" name="页脚占位符 4"/>
          <p:cNvSpPr>
            <a:spLocks noGrp="1"/>
          </p:cNvSpPr>
          <p:nvPr>
            <p:ph type="ftr" sz="quarter" idx="16386"/>
            <p:custDataLst>
              <p:tags r:id="rId4"/>
            </p:custDataLst>
          </p:nvPr>
        </p:nvSpPr>
        <p:spPr>
          <a:xfrm>
            <a:off x="4038600" y="6356350"/>
            <a:ext cx="4114800" cy="365125"/>
          </a:xfrm>
        </p:spPr>
        <p:txBody>
          <a:bodyPr/>
          <a:lstStyle/>
          <a:p>
            <a:endParaRPr lang="zh-CN" altLang="en-US"/>
          </a:p>
        </p:txBody>
      </p:sp>
      <p:sp>
        <p:nvSpPr>
          <p:cNvPr id="13" name="灯片编号占位符 5"/>
          <p:cNvSpPr>
            <a:spLocks noGrp="1"/>
          </p:cNvSpPr>
          <p:nvPr>
            <p:ph type="sldNum" sz="quarter" idx="16387"/>
            <p:custDataLst>
              <p:tags r:id="rId5"/>
            </p:custDataLst>
          </p:nvPr>
        </p:nvSpPr>
        <p:spPr>
          <a:xfrm>
            <a:off x="8610600" y="6356350"/>
            <a:ext cx="2743200" cy="365125"/>
          </a:xfrm>
        </p:spPr>
        <p:txBody>
          <a:bodyPr/>
          <a:lstStyle/>
          <a:p>
            <a:fld id="{565CE74E-AB26-4998-AD42-012C4C1AD076}" type="slidenum">
              <a:rPr lang="zh-CN" altLang="en-US" smtClean="0"/>
            </a:fld>
            <a:endParaRPr lang="zh-CN" altLang="en-US"/>
          </a:p>
        </p:txBody>
      </p:sp>
      <p:sp>
        <p:nvSpPr>
          <p:cNvPr id="14" name="矩形: 圆顶角 12"/>
          <p:cNvSpPr/>
          <p:nvPr userDrawn="1">
            <p:custDataLst>
              <p:tags r:id="rId6"/>
            </p:custDataLst>
          </p:nvPr>
        </p:nvSpPr>
        <p:spPr>
          <a:xfrm rot="2160000" flipH="1">
            <a:off x="2314395" y="2028634"/>
            <a:ext cx="1498714" cy="2882836"/>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5" name="矩形: 圆顶角 13"/>
          <p:cNvSpPr/>
          <p:nvPr userDrawn="1">
            <p:custDataLst>
              <p:tags r:id="rId7"/>
            </p:custDataLst>
          </p:nvPr>
        </p:nvSpPr>
        <p:spPr>
          <a:xfrm rot="12960000" flipH="1">
            <a:off x="1374377" y="1923376"/>
            <a:ext cx="1498714" cy="2923057"/>
          </a:xfrm>
          <a:prstGeom prst="round2SameRect">
            <a:avLst>
              <a:gd name="adj1" fmla="val 50000"/>
              <a:gd name="adj2" fmla="val 0"/>
            </a:avLst>
          </a:prstGeom>
          <a:gradFill flip="none" rotWithShape="1">
            <a:gsLst>
              <a:gs pos="87000">
                <a:schemeClr val="accent1">
                  <a:alpha val="0"/>
                  <a:lumMod val="0"/>
                  <a:lumOff val="100000"/>
                </a:schemeClr>
              </a:gs>
              <a:gs pos="0">
                <a:schemeClr val="accent1">
                  <a:lumMod val="5000"/>
                  <a:lumOff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endParaRPr>
          </a:p>
        </p:txBody>
      </p:sp>
      <p:sp>
        <p:nvSpPr>
          <p:cNvPr id="9" name="标题"/>
          <p:cNvSpPr txBox="1">
            <a:spLocks noGrp="1"/>
          </p:cNvSpPr>
          <p:nvPr>
            <p:ph type="title" idx="16388" hasCustomPrompt="1"/>
            <p:custDataLst>
              <p:tags r:id="rId8"/>
            </p:custDataLst>
          </p:nvPr>
        </p:nvSpPr>
        <p:spPr>
          <a:xfrm>
            <a:off x="4823883" y="3530600"/>
            <a:ext cx="6352117" cy="1524000"/>
          </a:xfrm>
          <a:prstGeom prst="rect">
            <a:avLst/>
          </a:prstGeom>
          <a:noFill/>
          <a:ln>
            <a:noFill/>
            <a:prstDash val="sysDash"/>
          </a:ln>
        </p:spPr>
        <p:txBody>
          <a:bodyPr vert="horz" wrap="square" lIns="0" tIns="0" rIns="0" bIns="0" rtlCol="0" anchor="t" anchorCtr="0">
            <a:normAutofit/>
          </a:bodyPr>
          <a:lstStyle>
            <a:lvl1pPr marL="0" marR="0" lvl="0" indent="0" algn="r" defTabSz="914400" rtl="0" eaLnBrk="1" fontAlgn="auto" latinLnBrk="0" hangingPunct="1">
              <a:lnSpc>
                <a:spcPct val="100000"/>
              </a:lnSpc>
              <a:spcBef>
                <a:spcPct val="0"/>
              </a:spcBef>
              <a:spcAft>
                <a:spcPct val="0"/>
              </a:spcAft>
              <a:buClrTx/>
              <a:buSzTx/>
              <a:buFontTx/>
              <a:buNone/>
              <a:defRPr kumimoji="0" lang="zh-CN" altLang="en-US" sz="4800" b="0"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单击此处添加章节标题</a:t>
            </a:r>
            <a:endParaRPr dirty="0">
              <a:sym typeface="+mn-ea"/>
            </a:endParaRPr>
          </a:p>
        </p:txBody>
      </p:sp>
      <p:sp>
        <p:nvSpPr>
          <p:cNvPr id="10" name="节编号"/>
          <p:cNvSpPr txBox="1">
            <a:spLocks noGrp="1"/>
          </p:cNvSpPr>
          <p:nvPr>
            <p:ph type="body" idx="16389" hasCustomPrompt="1"/>
            <p:custDataLst>
              <p:tags r:id="rId9"/>
            </p:custDataLst>
          </p:nvPr>
        </p:nvSpPr>
        <p:spPr>
          <a:xfrm>
            <a:off x="9648825" y="1905000"/>
            <a:ext cx="1527175" cy="1524000"/>
          </a:xfrm>
          <a:prstGeom prst="rect">
            <a:avLst/>
          </a:prstGeom>
          <a:noFill/>
          <a:ln>
            <a:noFill/>
            <a:prstDash val="sysDash"/>
          </a:ln>
        </p:spPr>
        <p:txBody>
          <a:bodyPr vert="horz" wrap="none" lIns="0" tIns="0" rIns="0" bIns="0" rtlCol="0" anchor="ctr" anchorCtr="0">
            <a:normAutofit/>
          </a:bodyPr>
          <a:lstStyle>
            <a:lvl1pPr marL="0" marR="0" lvl="0" indent="0" algn="r" defTabSz="914400" rtl="0" eaLnBrk="1" fontAlgn="auto" latinLnBrk="0" hangingPunct="1">
              <a:lnSpc>
                <a:spcPct val="109000"/>
              </a:lnSpc>
              <a:spcBef>
                <a:spcPct val="0"/>
              </a:spcBef>
              <a:spcAft>
                <a:spcPct val="0"/>
              </a:spcAft>
              <a:buClrTx/>
              <a:buSzTx/>
              <a:buFontTx/>
              <a:buNone/>
              <a:defRPr kumimoji="0" lang="zh-CN" altLang="en-US" sz="7200" b="1"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01</a:t>
            </a:r>
            <a:endParaRPr dirty="0">
              <a:sym typeface="+mn-ea"/>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showMasterSp="0" userDrawn="1">
  <p:cSld name="结束页_1_3">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0095" cy="6858000"/>
          </a:xfrm>
          <a:prstGeom prst="rect">
            <a:avLst/>
          </a:prstGeom>
          <a:gradFill>
            <a:gsLst>
              <a:gs pos="0">
                <a:schemeClr val="bg2">
                  <a:lumMod val="92000"/>
                </a:schemeClr>
              </a:gs>
              <a:gs pos="100000">
                <a:schemeClr val="bg1"/>
              </a:gs>
            </a:gsLst>
            <a:lin ang="7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8" name="椭圆 7"/>
          <p:cNvSpPr>
            <a:spLocks noChangeAspect="1"/>
          </p:cNvSpPr>
          <p:nvPr userDrawn="1">
            <p:custDataLst>
              <p:tags r:id="rId3"/>
            </p:custDataLst>
          </p:nvPr>
        </p:nvSpPr>
        <p:spPr>
          <a:xfrm>
            <a:off x="2288565" y="1318468"/>
            <a:ext cx="1763395" cy="1763395"/>
          </a:xfrm>
          <a:prstGeom prst="ellipse">
            <a:avLst/>
          </a:prstGeom>
          <a:gradFill>
            <a:gsLst>
              <a:gs pos="0">
                <a:schemeClr val="bg1">
                  <a:alpha val="0"/>
                </a:schemeClr>
              </a:gs>
              <a:gs pos="10000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9" name="日期占位符 3"/>
          <p:cNvSpPr>
            <a:spLocks noGrp="1"/>
          </p:cNvSpPr>
          <p:nvPr>
            <p:ph type="dt" sz="half" idx="16385"/>
            <p:custDataLst>
              <p:tags r:id="rId4"/>
            </p:custDataLst>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11" name="页脚占位符 4"/>
          <p:cNvSpPr>
            <a:spLocks noGrp="1"/>
          </p:cNvSpPr>
          <p:nvPr>
            <p:ph type="ftr" sz="quarter" idx="16386"/>
            <p:custDataLst>
              <p:tags r:id="rId5"/>
            </p:custDataLst>
          </p:nvPr>
        </p:nvSpPr>
        <p:spPr>
          <a:xfrm>
            <a:off x="4038600" y="6356350"/>
            <a:ext cx="4114800" cy="365125"/>
          </a:xfrm>
        </p:spPr>
        <p:txBody>
          <a:bodyPr/>
          <a:lstStyle/>
          <a:p>
            <a:endParaRPr lang="zh-CN" altLang="en-US"/>
          </a:p>
        </p:txBody>
      </p:sp>
      <p:sp>
        <p:nvSpPr>
          <p:cNvPr id="12" name="灯片编号占位符 5"/>
          <p:cNvSpPr>
            <a:spLocks noGrp="1"/>
          </p:cNvSpPr>
          <p:nvPr>
            <p:ph type="sldNum" sz="quarter" idx="16387"/>
            <p:custDataLst>
              <p:tags r:id="rId6"/>
            </p:custDataLst>
          </p:nvPr>
        </p:nvSpPr>
        <p:spPr>
          <a:xfrm>
            <a:off x="8610600" y="6356350"/>
            <a:ext cx="2743200" cy="365125"/>
          </a:xfrm>
        </p:spPr>
        <p:txBody>
          <a:bodyPr/>
          <a:lstStyle/>
          <a:p>
            <a:fld id="{565CE74E-AB26-4998-AD42-012C4C1AD076}" type="slidenum">
              <a:rPr lang="zh-CN" altLang="en-US" smtClean="0"/>
            </a:fld>
            <a:endParaRPr lang="zh-CN" altLang="en-US"/>
          </a:p>
        </p:txBody>
      </p:sp>
      <p:sp>
        <p:nvSpPr>
          <p:cNvPr id="16" name="矩形: 圆顶角 12"/>
          <p:cNvSpPr/>
          <p:nvPr userDrawn="1">
            <p:custDataLst>
              <p:tags r:id="rId7"/>
            </p:custDataLst>
          </p:nvPr>
        </p:nvSpPr>
        <p:spPr>
          <a:xfrm rot="2700000" flipH="1" flipV="1">
            <a:off x="8203681" y="2169756"/>
            <a:ext cx="2033110" cy="3784533"/>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7" name="矩形: 圆顶角 13"/>
          <p:cNvSpPr/>
          <p:nvPr userDrawn="1">
            <p:custDataLst>
              <p:tags r:id="rId8"/>
            </p:custDataLst>
          </p:nvPr>
        </p:nvSpPr>
        <p:spPr>
          <a:xfrm rot="13500000" flipH="1" flipV="1">
            <a:off x="7899822" y="902160"/>
            <a:ext cx="2033110" cy="3837349"/>
          </a:xfrm>
          <a:prstGeom prst="round2SameRect">
            <a:avLst>
              <a:gd name="adj1" fmla="val 50000"/>
              <a:gd name="adj2" fmla="val 0"/>
            </a:avLst>
          </a:prstGeom>
          <a:gradFill flip="none" rotWithShape="1">
            <a:gsLst>
              <a:gs pos="87000">
                <a:srgbClr val="FFFFFF">
                  <a:alpha val="0"/>
                </a:srgbClr>
              </a:gs>
              <a:gs pos="0">
                <a:schemeClr val="accent1">
                  <a:lumMod val="5000"/>
                  <a:lumOff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sym typeface="+mn-ea"/>
            </a:endParaRPr>
          </a:p>
        </p:txBody>
      </p:sp>
      <p:sp>
        <p:nvSpPr>
          <p:cNvPr id="13" name="Subtitle 12"/>
          <p:cNvSpPr>
            <a:spLocks noGrp="1"/>
          </p:cNvSpPr>
          <p:nvPr>
            <p:ph type="body" idx="16389" hasCustomPrompt="1"/>
            <p:custDataLst>
              <p:tags r:id="rId9"/>
            </p:custDataLst>
          </p:nvPr>
        </p:nvSpPr>
        <p:spPr>
          <a:xfrm>
            <a:off x="1016000" y="2667000"/>
            <a:ext cx="5449358" cy="457200"/>
          </a:xfrm>
          <a:noFill/>
        </p:spPr>
        <p:txBody>
          <a:bodyPr vert="horz" lIns="0" tIns="0" rIns="0" bIns="0" anchor="t">
            <a:normAutofit/>
          </a:bodyPr>
          <a:lstStyle>
            <a:lvl1pPr marL="0" indent="0" algn="l">
              <a:lnSpc>
                <a:spcPct val="125000"/>
              </a:lnSpc>
              <a:spcBef>
                <a:spcPct val="0"/>
              </a:spcBef>
              <a:spcAft>
                <a:spcPct val="0"/>
              </a:spcAft>
              <a:buNone/>
              <a:defRPr sz="2400" b="0" spc="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THE END</a:t>
            </a:r>
            <a:endParaRPr lang="zh-CN" altLang="en-US"/>
          </a:p>
        </p:txBody>
      </p:sp>
      <p:sp>
        <p:nvSpPr>
          <p:cNvPr id="19" name="标题"/>
          <p:cNvSpPr txBox="1">
            <a:spLocks noGrp="1"/>
          </p:cNvSpPr>
          <p:nvPr>
            <p:ph type="title" idx="16388" hasCustomPrompt="1"/>
            <p:custDataLst>
              <p:tags r:id="rId10"/>
            </p:custDataLst>
          </p:nvPr>
        </p:nvSpPr>
        <p:spPr>
          <a:xfrm>
            <a:off x="1016000" y="3175000"/>
            <a:ext cx="5451122" cy="1016000"/>
          </a:xfrm>
          <a:prstGeom prst="rect">
            <a:avLst/>
          </a:prstGeom>
          <a:noFill/>
          <a:ln>
            <a:noFill/>
            <a:prstDash val="sysDash"/>
          </a:ln>
        </p:spPr>
        <p:txBody>
          <a:bodyPr vert="horz" wrap="square" lIns="0" tIns="0" rIns="0" bIns="0" rtlCol="0" anchor="t">
            <a:normAutofit/>
          </a:bodyPr>
          <a:lstStyle>
            <a:lvl1pPr marL="0" marR="0" indent="0" algn="l" defTabSz="914400" rtl="0" eaLnBrk="1" fontAlgn="auto" latinLnBrk="0" hangingPunct="1">
              <a:lnSpc>
                <a:spcPct val="100000"/>
              </a:lnSpc>
              <a:spcBef>
                <a:spcPct val="0"/>
              </a:spcBef>
              <a:spcAft>
                <a:spcPct val="0"/>
              </a:spcAft>
              <a:buClrTx/>
              <a:buSzTx/>
              <a:buFontTx/>
              <a:buNone/>
              <a:defRPr kumimoji="0" lang="zh-CN" altLang="en-US" sz="6400" b="1"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lgn="l"/>
            <a:r>
              <a:rPr dirty="0">
                <a:sym typeface="+mn-ea"/>
              </a:rPr>
              <a:t>谢谢观看</a:t>
            </a:r>
            <a:endParaRPr dirty="0">
              <a:sym typeface="+mn-ea"/>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目录页-1-5-4">
    <p:bg>
      <p:bgRef idx="1001">
        <a:schemeClr val="bg2"/>
      </p:bgRef>
    </p:bg>
    <p:spTree>
      <p:nvGrpSpPr>
        <p:cNvPr id="1" name=""/>
        <p:cNvGrpSpPr/>
        <p:nvPr/>
      </p:nvGrpSpPr>
      <p:grpSpPr>
        <a:xfrm>
          <a:off x="0" y="0"/>
          <a:ext cx="0" cy="0"/>
          <a:chOff x="0" y="0"/>
          <a:chExt cx="0" cy="0"/>
        </a:xfrm>
      </p:grpSpPr>
      <p:sp>
        <p:nvSpPr>
          <p:cNvPr id="8" name="日期占位符 3"/>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4"/>
          <p:cNvSpPr>
            <a:spLocks noGrp="1"/>
          </p:cNvSpPr>
          <p:nvPr>
            <p:ph type="ftr" sz="quarter" idx="11"/>
            <p:custDataLst>
              <p:tags r:id="rId3"/>
            </p:custDataLst>
          </p:nvPr>
        </p:nvSpPr>
        <p:spPr/>
        <p:txBody>
          <a:bodyPr/>
          <a:p>
            <a:endParaRPr lang="zh-CN" altLang="en-US"/>
          </a:p>
        </p:txBody>
      </p:sp>
      <p:sp>
        <p:nvSpPr>
          <p:cNvPr id="10" name="灯片编号占位符 5"/>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Subtitle 10"/>
          <p:cNvSpPr>
            <a:spLocks noGrp="1"/>
          </p:cNvSpPr>
          <p:nvPr>
            <p:ph type="subTitle" idx="17826305" hasCustomPrompt="1"/>
            <p:custDataLst>
              <p:tags r:id="rId5"/>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endParaRPr lang="zh-CN" altLang="en-US"/>
          </a:p>
        </p:txBody>
      </p:sp>
      <p:sp>
        <p:nvSpPr>
          <p:cNvPr id="12" name="Title 11"/>
          <p:cNvSpPr>
            <a:spLocks noGrp="1"/>
          </p:cNvSpPr>
          <p:nvPr>
            <p:ph type="ctrTitle" idx="17826049" hasCustomPrompt="1"/>
            <p:custDataLst>
              <p:tags r:id="rId6"/>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endParaRPr lang="zh-CN" altLang="en-US"/>
          </a:p>
        </p:txBody>
      </p:sp>
      <p:sp>
        <p:nvSpPr>
          <p:cNvPr id="13" name="Text Placeholder 12"/>
          <p:cNvSpPr>
            <a:spLocks noGrp="1"/>
          </p:cNvSpPr>
          <p:nvPr>
            <p:ph type="body" idx="319883777" hasCustomPrompt="1"/>
            <p:custDataLst>
              <p:tags r:id="rId7"/>
            </p:custDataLst>
          </p:nvPr>
        </p:nvSpPr>
        <p:spPr>
          <a:xfrm>
            <a:off x="40703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01</a:t>
            </a:r>
            <a:endParaRPr lang="zh-CN" altLang="en-US" smtClean="0"/>
          </a:p>
        </p:txBody>
      </p:sp>
      <p:sp>
        <p:nvSpPr>
          <p:cNvPr id="14" name="装饰  3"/>
          <p:cNvSpPr>
            <a:spLocks noGrp="1"/>
          </p:cNvSpPr>
          <p:nvPr>
            <p:ph type="body" idx="319883522" hasCustomPrompt="1"/>
            <p:custDataLst>
              <p:tags r:id="rId8"/>
            </p:custDataLst>
          </p:nvPr>
        </p:nvSpPr>
        <p:spPr>
          <a:xfrm>
            <a:off x="48514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5" name="Text Placeholder 14"/>
          <p:cNvSpPr>
            <a:spLocks noGrp="1"/>
          </p:cNvSpPr>
          <p:nvPr>
            <p:ph type="body" idx="51446017" hasCustomPrompt="1"/>
            <p:custDataLst>
              <p:tags r:id="rId9"/>
            </p:custDataLst>
          </p:nvPr>
        </p:nvSpPr>
        <p:spPr>
          <a:xfrm>
            <a:off x="50800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6" name="Text Placeholder 15"/>
          <p:cNvSpPr>
            <a:spLocks noGrp="1"/>
          </p:cNvSpPr>
          <p:nvPr>
            <p:ph type="body" idx="319949313" hasCustomPrompt="1"/>
            <p:custDataLst>
              <p:tags r:id="rId10"/>
            </p:custDataLst>
          </p:nvPr>
        </p:nvSpPr>
        <p:spPr>
          <a:xfrm>
            <a:off x="79946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02</a:t>
            </a:r>
            <a:endParaRPr lang="zh-CN" altLang="en-US" smtClean="0"/>
          </a:p>
        </p:txBody>
      </p:sp>
      <p:sp>
        <p:nvSpPr>
          <p:cNvPr id="17" name="装饰  6"/>
          <p:cNvSpPr>
            <a:spLocks noGrp="1"/>
          </p:cNvSpPr>
          <p:nvPr>
            <p:ph type="body" idx="319949058" hasCustomPrompt="1"/>
            <p:custDataLst>
              <p:tags r:id="rId11"/>
            </p:custDataLst>
          </p:nvPr>
        </p:nvSpPr>
        <p:spPr>
          <a:xfrm>
            <a:off x="87757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8" name="Text Placeholder 17"/>
          <p:cNvSpPr>
            <a:spLocks noGrp="1"/>
          </p:cNvSpPr>
          <p:nvPr>
            <p:ph type="body" idx="51511553" hasCustomPrompt="1"/>
            <p:custDataLst>
              <p:tags r:id="rId12"/>
            </p:custDataLst>
          </p:nvPr>
        </p:nvSpPr>
        <p:spPr>
          <a:xfrm>
            <a:off x="90043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Text Placeholder 18"/>
          <p:cNvSpPr>
            <a:spLocks noGrp="1"/>
          </p:cNvSpPr>
          <p:nvPr>
            <p:ph type="body" idx="320014849" hasCustomPrompt="1"/>
            <p:custDataLst>
              <p:tags r:id="rId13"/>
            </p:custDataLst>
          </p:nvPr>
        </p:nvSpPr>
        <p:spPr>
          <a:xfrm>
            <a:off x="40703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03</a:t>
            </a:r>
            <a:endParaRPr lang="zh-CN" altLang="en-US" smtClean="0"/>
          </a:p>
        </p:txBody>
      </p:sp>
      <p:sp>
        <p:nvSpPr>
          <p:cNvPr id="20" name="装饰  9"/>
          <p:cNvSpPr>
            <a:spLocks noGrp="1"/>
          </p:cNvSpPr>
          <p:nvPr>
            <p:ph type="body" idx="320014594" hasCustomPrompt="1"/>
            <p:custDataLst>
              <p:tags r:id="rId14"/>
            </p:custDataLst>
          </p:nvPr>
        </p:nvSpPr>
        <p:spPr>
          <a:xfrm>
            <a:off x="48514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Text Placeholder 20"/>
          <p:cNvSpPr>
            <a:spLocks noGrp="1"/>
          </p:cNvSpPr>
          <p:nvPr>
            <p:ph type="body" idx="51577089" hasCustomPrompt="1"/>
            <p:custDataLst>
              <p:tags r:id="rId15"/>
            </p:custDataLst>
          </p:nvPr>
        </p:nvSpPr>
        <p:spPr>
          <a:xfrm>
            <a:off x="50800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2" name="Text Placeholder 21"/>
          <p:cNvSpPr>
            <a:spLocks noGrp="1"/>
          </p:cNvSpPr>
          <p:nvPr>
            <p:ph type="body" idx="320080385" hasCustomPrompt="1"/>
            <p:custDataLst>
              <p:tags r:id="rId16"/>
            </p:custDataLst>
          </p:nvPr>
        </p:nvSpPr>
        <p:spPr>
          <a:xfrm>
            <a:off x="79946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04</a:t>
            </a:r>
            <a:endParaRPr lang="zh-CN" altLang="en-US" smtClean="0"/>
          </a:p>
        </p:txBody>
      </p:sp>
      <p:sp>
        <p:nvSpPr>
          <p:cNvPr id="23" name="装饰  2"/>
          <p:cNvSpPr>
            <a:spLocks noGrp="1"/>
          </p:cNvSpPr>
          <p:nvPr>
            <p:ph type="body" idx="320080130" hasCustomPrompt="1"/>
            <p:custDataLst>
              <p:tags r:id="rId17"/>
            </p:custDataLst>
          </p:nvPr>
        </p:nvSpPr>
        <p:spPr>
          <a:xfrm>
            <a:off x="87757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4" name="Text Placeholder 23"/>
          <p:cNvSpPr>
            <a:spLocks noGrp="1"/>
          </p:cNvSpPr>
          <p:nvPr>
            <p:ph type="body" idx="51642625" hasCustomPrompt="1"/>
            <p:custDataLst>
              <p:tags r:id="rId18"/>
            </p:custDataLst>
          </p:nvPr>
        </p:nvSpPr>
        <p:spPr>
          <a:xfrm>
            <a:off x="90043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目录页-1-5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副标题 10"/>
          <p:cNvSpPr>
            <a:spLocks noGrp="1"/>
          </p:cNvSpPr>
          <p:nvPr>
            <p:ph type="subTitle" idx="16386" hasCustomPrompt="1"/>
            <p:custDataLst>
              <p:tags r:id="rId5"/>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endParaRPr lang="zh-CN" altLang="en-US"/>
          </a:p>
        </p:txBody>
      </p:sp>
      <p:sp>
        <p:nvSpPr>
          <p:cNvPr id="12" name="标题 11"/>
          <p:cNvSpPr>
            <a:spLocks noGrp="1"/>
          </p:cNvSpPr>
          <p:nvPr>
            <p:ph type="ctrTitle" idx="16385" hasCustomPrompt="1"/>
            <p:custDataLst>
              <p:tags r:id="rId6"/>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endParaRPr lang="zh-CN" altLang="en-US"/>
          </a:p>
        </p:txBody>
      </p:sp>
      <p:sp>
        <p:nvSpPr>
          <p:cNvPr id="13" name="文本占位符 12"/>
          <p:cNvSpPr>
            <a:spLocks noGrp="1"/>
          </p:cNvSpPr>
          <p:nvPr>
            <p:ph type="body" idx="16388" hasCustomPrompt="1"/>
            <p:custDataLst>
              <p:tags r:id="rId7"/>
            </p:custDataLst>
          </p:nvPr>
        </p:nvSpPr>
        <p:spPr>
          <a:xfrm>
            <a:off x="4070350" y="14478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01</a:t>
            </a:r>
            <a:endParaRPr lang="zh-CN" altLang="en-US" smtClean="0"/>
          </a:p>
        </p:txBody>
      </p:sp>
      <p:sp>
        <p:nvSpPr>
          <p:cNvPr id="14" name="装饰  3"/>
          <p:cNvSpPr>
            <a:spLocks noGrp="1"/>
          </p:cNvSpPr>
          <p:nvPr>
            <p:ph type="body" idx="16399" hasCustomPrompt="1"/>
            <p:custDataLst>
              <p:tags r:id="rId8"/>
            </p:custDataLst>
          </p:nvPr>
        </p:nvSpPr>
        <p:spPr>
          <a:xfrm>
            <a:off x="4851400" y="13716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5" name="文本占位符 14"/>
          <p:cNvSpPr>
            <a:spLocks noGrp="1"/>
          </p:cNvSpPr>
          <p:nvPr>
            <p:ph type="body" idx="16387" hasCustomPrompt="1"/>
            <p:custDataLst>
              <p:tags r:id="rId9"/>
            </p:custDataLst>
          </p:nvPr>
        </p:nvSpPr>
        <p:spPr>
          <a:xfrm>
            <a:off x="5080000" y="12954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6" name="文本占位符 15"/>
          <p:cNvSpPr>
            <a:spLocks noGrp="1"/>
          </p:cNvSpPr>
          <p:nvPr>
            <p:ph type="body" idx="16390" hasCustomPrompt="1"/>
            <p:custDataLst>
              <p:tags r:id="rId10"/>
            </p:custDataLst>
          </p:nvPr>
        </p:nvSpPr>
        <p:spPr>
          <a:xfrm>
            <a:off x="7994650" y="14478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02</a:t>
            </a:r>
            <a:endParaRPr lang="zh-CN" altLang="en-US" smtClean="0"/>
          </a:p>
        </p:txBody>
      </p:sp>
      <p:sp>
        <p:nvSpPr>
          <p:cNvPr id="17" name="装饰  6"/>
          <p:cNvSpPr>
            <a:spLocks noGrp="1"/>
          </p:cNvSpPr>
          <p:nvPr>
            <p:ph type="body" idx="16400" hasCustomPrompt="1"/>
            <p:custDataLst>
              <p:tags r:id="rId11"/>
            </p:custDataLst>
          </p:nvPr>
        </p:nvSpPr>
        <p:spPr>
          <a:xfrm>
            <a:off x="8775700" y="13716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8" name="文本占位符 17"/>
          <p:cNvSpPr>
            <a:spLocks noGrp="1"/>
          </p:cNvSpPr>
          <p:nvPr>
            <p:ph type="body" idx="16389" hasCustomPrompt="1"/>
            <p:custDataLst>
              <p:tags r:id="rId12"/>
            </p:custDataLst>
          </p:nvPr>
        </p:nvSpPr>
        <p:spPr>
          <a:xfrm>
            <a:off x="9004300" y="12954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92" hasCustomPrompt="1"/>
            <p:custDataLst>
              <p:tags r:id="rId13"/>
            </p:custDataLst>
          </p:nvPr>
        </p:nvSpPr>
        <p:spPr>
          <a:xfrm>
            <a:off x="4070350" y="31242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03</a:t>
            </a:r>
            <a:endParaRPr lang="zh-CN" altLang="en-US" smtClean="0"/>
          </a:p>
        </p:txBody>
      </p:sp>
      <p:sp>
        <p:nvSpPr>
          <p:cNvPr id="20" name="装饰  9"/>
          <p:cNvSpPr>
            <a:spLocks noGrp="1"/>
          </p:cNvSpPr>
          <p:nvPr>
            <p:ph type="body" idx="16401" hasCustomPrompt="1"/>
            <p:custDataLst>
              <p:tags r:id="rId14"/>
            </p:custDataLst>
          </p:nvPr>
        </p:nvSpPr>
        <p:spPr>
          <a:xfrm>
            <a:off x="4851400" y="30480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文本占位符 20"/>
          <p:cNvSpPr>
            <a:spLocks noGrp="1"/>
          </p:cNvSpPr>
          <p:nvPr>
            <p:ph type="body" idx="16391" hasCustomPrompt="1"/>
            <p:custDataLst>
              <p:tags r:id="rId15"/>
            </p:custDataLst>
          </p:nvPr>
        </p:nvSpPr>
        <p:spPr>
          <a:xfrm>
            <a:off x="5080000" y="29718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2" name="文本占位符 21"/>
          <p:cNvSpPr>
            <a:spLocks noGrp="1"/>
          </p:cNvSpPr>
          <p:nvPr>
            <p:ph type="body" idx="16394" hasCustomPrompt="1"/>
            <p:custDataLst>
              <p:tags r:id="rId16"/>
            </p:custDataLst>
          </p:nvPr>
        </p:nvSpPr>
        <p:spPr>
          <a:xfrm>
            <a:off x="7994650" y="31242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04</a:t>
            </a:r>
            <a:endParaRPr lang="zh-CN" altLang="en-US" smtClean="0"/>
          </a:p>
        </p:txBody>
      </p:sp>
      <p:sp>
        <p:nvSpPr>
          <p:cNvPr id="23" name="装饰  2"/>
          <p:cNvSpPr>
            <a:spLocks noGrp="1"/>
          </p:cNvSpPr>
          <p:nvPr>
            <p:ph type="body" idx="16402" hasCustomPrompt="1"/>
            <p:custDataLst>
              <p:tags r:id="rId17"/>
            </p:custDataLst>
          </p:nvPr>
        </p:nvSpPr>
        <p:spPr>
          <a:xfrm>
            <a:off x="8775700" y="30480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4" name="文本占位符 23"/>
          <p:cNvSpPr>
            <a:spLocks noGrp="1"/>
          </p:cNvSpPr>
          <p:nvPr>
            <p:ph type="body" idx="16393" hasCustomPrompt="1"/>
            <p:custDataLst>
              <p:tags r:id="rId18"/>
            </p:custDataLst>
          </p:nvPr>
        </p:nvSpPr>
        <p:spPr>
          <a:xfrm>
            <a:off x="9004300" y="29718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5" name="文本占位符 24"/>
          <p:cNvSpPr>
            <a:spLocks noGrp="1"/>
          </p:cNvSpPr>
          <p:nvPr>
            <p:ph type="body" idx="16396" hasCustomPrompt="1"/>
            <p:custDataLst>
              <p:tags r:id="rId19"/>
            </p:custDataLst>
          </p:nvPr>
        </p:nvSpPr>
        <p:spPr>
          <a:xfrm>
            <a:off x="4070350" y="48006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05</a:t>
            </a:r>
            <a:endParaRPr lang="zh-CN" altLang="en-US" smtClean="0"/>
          </a:p>
        </p:txBody>
      </p:sp>
      <p:sp>
        <p:nvSpPr>
          <p:cNvPr id="26" name="装饰  5"/>
          <p:cNvSpPr>
            <a:spLocks noGrp="1"/>
          </p:cNvSpPr>
          <p:nvPr>
            <p:ph type="body" idx="16403" hasCustomPrompt="1"/>
            <p:custDataLst>
              <p:tags r:id="rId20"/>
            </p:custDataLst>
          </p:nvPr>
        </p:nvSpPr>
        <p:spPr>
          <a:xfrm>
            <a:off x="4851400" y="47244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7" name="文本占位符 26"/>
          <p:cNvSpPr>
            <a:spLocks noGrp="1"/>
          </p:cNvSpPr>
          <p:nvPr>
            <p:ph type="body" idx="16395" hasCustomPrompt="1"/>
            <p:custDataLst>
              <p:tags r:id="rId21"/>
            </p:custDataLst>
          </p:nvPr>
        </p:nvSpPr>
        <p:spPr>
          <a:xfrm>
            <a:off x="5080000" y="46482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8" name="文本占位符 27"/>
          <p:cNvSpPr>
            <a:spLocks noGrp="1"/>
          </p:cNvSpPr>
          <p:nvPr>
            <p:ph type="body" idx="16398" hasCustomPrompt="1"/>
            <p:custDataLst>
              <p:tags r:id="rId22"/>
            </p:custDataLst>
          </p:nvPr>
        </p:nvSpPr>
        <p:spPr>
          <a:xfrm>
            <a:off x="7994650" y="48006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06</a:t>
            </a:r>
            <a:endParaRPr lang="zh-CN" altLang="en-US" smtClean="0"/>
          </a:p>
        </p:txBody>
      </p:sp>
      <p:sp>
        <p:nvSpPr>
          <p:cNvPr id="29" name="装饰  8"/>
          <p:cNvSpPr>
            <a:spLocks noGrp="1"/>
          </p:cNvSpPr>
          <p:nvPr>
            <p:ph type="body" idx="16404" hasCustomPrompt="1"/>
            <p:custDataLst>
              <p:tags r:id="rId23"/>
            </p:custDataLst>
          </p:nvPr>
        </p:nvSpPr>
        <p:spPr>
          <a:xfrm>
            <a:off x="8775700" y="47244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30" name="文本占位符 29"/>
          <p:cNvSpPr>
            <a:spLocks noGrp="1"/>
          </p:cNvSpPr>
          <p:nvPr>
            <p:ph type="body" idx="16397" hasCustomPrompt="1"/>
            <p:custDataLst>
              <p:tags r:id="rId24"/>
            </p:custDataLst>
          </p:nvPr>
        </p:nvSpPr>
        <p:spPr>
          <a:xfrm>
            <a:off x="9004300" y="46482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正文页-2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2" hasCustomPrompt="1"/>
            <p:custDataLst>
              <p:tags r:id="rId6"/>
            </p:custDataLst>
          </p:nvPr>
        </p:nvSpPr>
        <p:spPr>
          <a:xfrm>
            <a:off x="6096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3" hasCustomPrompt="1"/>
            <p:custDataLst>
              <p:tags r:id="rId7"/>
            </p:custDataLst>
          </p:nvPr>
        </p:nvSpPr>
        <p:spPr>
          <a:xfrm>
            <a:off x="6096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9144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5" name="文本占位符 14"/>
          <p:cNvSpPr>
            <a:spLocks noGrp="1"/>
          </p:cNvSpPr>
          <p:nvPr>
            <p:ph type="body" idx="16387" hasCustomPrompt="1"/>
            <p:custDataLst>
              <p:tags r:id="rId9"/>
            </p:custDataLst>
          </p:nvPr>
        </p:nvSpPr>
        <p:spPr>
          <a:xfrm>
            <a:off x="9144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4" hasCustomPrompt="1"/>
            <p:custDataLst>
              <p:tags r:id="rId10"/>
            </p:custDataLst>
          </p:nvPr>
        </p:nvSpPr>
        <p:spPr>
          <a:xfrm>
            <a:off x="43688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5" hasCustomPrompt="1"/>
            <p:custDataLst>
              <p:tags r:id="rId11"/>
            </p:custDataLst>
          </p:nvPr>
        </p:nvSpPr>
        <p:spPr>
          <a:xfrm>
            <a:off x="43688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46736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单击添加项标题</a:t>
            </a:r>
            <a:endParaRPr lang="zh-CN" altLang="en-US" smtClean="0"/>
          </a:p>
        </p:txBody>
      </p:sp>
      <p:sp>
        <p:nvSpPr>
          <p:cNvPr id="19" name="文本占位符 18"/>
          <p:cNvSpPr>
            <a:spLocks noGrp="1"/>
          </p:cNvSpPr>
          <p:nvPr>
            <p:ph type="body" idx="16389" hasCustomPrompt="1"/>
            <p:custDataLst>
              <p:tags r:id="rId13"/>
            </p:custDataLst>
          </p:nvPr>
        </p:nvSpPr>
        <p:spPr>
          <a:xfrm>
            <a:off x="46736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
        <p:nvSpPr>
          <p:cNvPr id="20" name="装饰  9"/>
          <p:cNvSpPr>
            <a:spLocks noGrp="1"/>
          </p:cNvSpPr>
          <p:nvPr>
            <p:ph type="body" idx="16396" hasCustomPrompt="1"/>
            <p:custDataLst>
              <p:tags r:id="rId14"/>
            </p:custDataLst>
          </p:nvPr>
        </p:nvSpPr>
        <p:spPr>
          <a:xfrm>
            <a:off x="81280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图片占位符 20"/>
          <p:cNvSpPr>
            <a:spLocks noGrp="1"/>
          </p:cNvSpPr>
          <p:nvPr>
            <p:ph type="pic" idx="16397" hasCustomPrompt="1"/>
            <p:custDataLst>
              <p:tags r:id="rId15"/>
            </p:custDataLst>
          </p:nvPr>
        </p:nvSpPr>
        <p:spPr>
          <a:xfrm>
            <a:off x="81280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22" name="文本占位符 21"/>
          <p:cNvSpPr>
            <a:spLocks noGrp="1"/>
          </p:cNvSpPr>
          <p:nvPr>
            <p:ph type="body" idx="16390" hasCustomPrompt="1"/>
            <p:custDataLst>
              <p:tags r:id="rId16"/>
            </p:custDataLst>
          </p:nvPr>
        </p:nvSpPr>
        <p:spPr>
          <a:xfrm>
            <a:off x="84328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23" name="文本占位符 22"/>
          <p:cNvSpPr>
            <a:spLocks noGrp="1"/>
          </p:cNvSpPr>
          <p:nvPr>
            <p:ph type="body" idx="16391" hasCustomPrompt="1"/>
            <p:custDataLst>
              <p:tags r:id="rId17"/>
            </p:custDataLst>
          </p:nvPr>
        </p:nvSpPr>
        <p:spPr>
          <a:xfrm>
            <a:off x="84328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正文页-27_19">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91440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5" hasCustomPrompt="1"/>
            <p:custDataLst>
              <p:tags r:id="rId6"/>
            </p:custDataLst>
          </p:nvPr>
        </p:nvSpPr>
        <p:spPr>
          <a:xfrm>
            <a:off x="609600" y="22860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文本占位符 12"/>
          <p:cNvSpPr>
            <a:spLocks noGrp="1"/>
          </p:cNvSpPr>
          <p:nvPr>
            <p:ph type="body" idx="16388" hasCustomPrompt="1"/>
            <p:custDataLst>
              <p:tags r:id="rId7"/>
            </p:custDataLst>
          </p:nvPr>
        </p:nvSpPr>
        <p:spPr>
          <a:xfrm>
            <a:off x="781050" y="24892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smtClean="0"/>
              <a:t>01</a:t>
            </a:r>
            <a:endParaRPr lang="zh-CN" altLang="en-US" smtClean="0"/>
          </a:p>
        </p:txBody>
      </p:sp>
      <p:sp>
        <p:nvSpPr>
          <p:cNvPr id="14" name="文本占位符 13"/>
          <p:cNvSpPr>
            <a:spLocks noGrp="1"/>
          </p:cNvSpPr>
          <p:nvPr>
            <p:ph type="body" idx="16386" hasCustomPrompt="1"/>
            <p:custDataLst>
              <p:tags r:id="rId8"/>
            </p:custDataLst>
          </p:nvPr>
        </p:nvSpPr>
        <p:spPr>
          <a:xfrm>
            <a:off x="1574800" y="22860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1574800" y="27432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6" hasCustomPrompt="1"/>
            <p:custDataLst>
              <p:tags r:id="rId10"/>
            </p:custDataLst>
          </p:nvPr>
        </p:nvSpPr>
        <p:spPr>
          <a:xfrm>
            <a:off x="609600" y="36576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91" hasCustomPrompt="1"/>
            <p:custDataLst>
              <p:tags r:id="rId11"/>
            </p:custDataLst>
          </p:nvPr>
        </p:nvSpPr>
        <p:spPr>
          <a:xfrm>
            <a:off x="781050" y="38608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smtClean="0"/>
              <a:t>02</a:t>
            </a:r>
            <a:endParaRPr lang="zh-CN" altLang="en-US" smtClean="0"/>
          </a:p>
        </p:txBody>
      </p:sp>
      <p:sp>
        <p:nvSpPr>
          <p:cNvPr id="18" name="文本占位符 17"/>
          <p:cNvSpPr>
            <a:spLocks noGrp="1"/>
          </p:cNvSpPr>
          <p:nvPr>
            <p:ph type="body" idx="16389" hasCustomPrompt="1"/>
            <p:custDataLst>
              <p:tags r:id="rId12"/>
            </p:custDataLst>
          </p:nvPr>
        </p:nvSpPr>
        <p:spPr>
          <a:xfrm>
            <a:off x="1574800" y="36576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90" hasCustomPrompt="1"/>
            <p:custDataLst>
              <p:tags r:id="rId13"/>
            </p:custDataLst>
          </p:nvPr>
        </p:nvSpPr>
        <p:spPr>
          <a:xfrm>
            <a:off x="1574800" y="41148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20" name="装饰  9"/>
          <p:cNvSpPr>
            <a:spLocks noGrp="1"/>
          </p:cNvSpPr>
          <p:nvPr>
            <p:ph type="body" idx="16397" hasCustomPrompt="1"/>
            <p:custDataLst>
              <p:tags r:id="rId14"/>
            </p:custDataLst>
          </p:nvPr>
        </p:nvSpPr>
        <p:spPr>
          <a:xfrm>
            <a:off x="609600" y="50292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文本占位符 20"/>
          <p:cNvSpPr>
            <a:spLocks noGrp="1"/>
          </p:cNvSpPr>
          <p:nvPr>
            <p:ph type="body" idx="16394" hasCustomPrompt="1"/>
            <p:custDataLst>
              <p:tags r:id="rId15"/>
            </p:custDataLst>
          </p:nvPr>
        </p:nvSpPr>
        <p:spPr>
          <a:xfrm>
            <a:off x="781050" y="52324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smtClean="0"/>
              <a:t>03</a:t>
            </a:r>
            <a:endParaRPr lang="zh-CN" altLang="en-US" smtClean="0"/>
          </a:p>
        </p:txBody>
      </p:sp>
      <p:sp>
        <p:nvSpPr>
          <p:cNvPr id="22" name="文本占位符 21"/>
          <p:cNvSpPr>
            <a:spLocks noGrp="1"/>
          </p:cNvSpPr>
          <p:nvPr>
            <p:ph type="body" idx="16392" hasCustomPrompt="1"/>
            <p:custDataLst>
              <p:tags r:id="rId16"/>
            </p:custDataLst>
          </p:nvPr>
        </p:nvSpPr>
        <p:spPr>
          <a:xfrm>
            <a:off x="1574800" y="50292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3" name="文本占位符 22"/>
          <p:cNvSpPr>
            <a:spLocks noGrp="1"/>
          </p:cNvSpPr>
          <p:nvPr>
            <p:ph type="body" idx="16393" hasCustomPrompt="1"/>
            <p:custDataLst>
              <p:tags r:id="rId17"/>
            </p:custDataLst>
          </p:nvPr>
        </p:nvSpPr>
        <p:spPr>
          <a:xfrm>
            <a:off x="1574800" y="54864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正文页-6_17">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63246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0" hasCustomPrompt="1"/>
            <p:custDataLst>
              <p:tags r:id="rId6"/>
            </p:custDataLst>
          </p:nvPr>
        </p:nvSpPr>
        <p:spPr>
          <a:xfrm>
            <a:off x="7543800" y="609600"/>
            <a:ext cx="4038600" cy="5638800"/>
          </a:xfrm>
          <a:custGeom>
            <a:avLst/>
            <a:gdLst>
              <a:gd name="connisteX0" fmla="*/ 0 w 4038600"/>
              <a:gd name="connsiteY0" fmla="*/ 203200 h 5638800"/>
              <a:gd name="connisteX1" fmla="*/ 203200 w 4038600"/>
              <a:gd name="connsiteY1" fmla="*/ 0 h 5638800"/>
              <a:gd name="connisteX2" fmla="*/ 3835400 w 4038600"/>
              <a:gd name="connsiteY2" fmla="*/ 0 h 5638800"/>
              <a:gd name="connisteX3" fmla="*/ 4038600 w 4038600"/>
              <a:gd name="connsiteY3" fmla="*/ 203200 h 5638800"/>
              <a:gd name="connisteX4" fmla="*/ 4038600 w 4038600"/>
              <a:gd name="connsiteY4" fmla="*/ 5435600 h 5638800"/>
              <a:gd name="connisteX5" fmla="*/ 3835400 w 4038600"/>
              <a:gd name="connsiteY5" fmla="*/ 5638800 h 5638800"/>
              <a:gd name="connisteX6" fmla="*/ 203200 w 4038600"/>
              <a:gd name="connsiteY6" fmla="*/ 5638800 h 5638800"/>
              <a:gd name="connisteX7" fmla="*/ 0 w 4038600"/>
              <a:gd name="connsiteY7" fmla="*/ 5435600 h 5638800"/>
              <a:gd name="connisteX8" fmla="*/ 0 w 4038600"/>
              <a:gd name="connsiteY8" fmla="*/ 203200 h 5638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4038600" h="5638800">
                <a:moveTo>
                  <a:pt x="0" y="203200"/>
                </a:moveTo>
                <a:cubicBezTo>
                  <a:pt x="0" y="90976"/>
                  <a:pt x="90976" y="0"/>
                  <a:pt x="203200" y="0"/>
                </a:cubicBezTo>
                <a:lnTo>
                  <a:pt x="3835400" y="0"/>
                </a:lnTo>
                <a:cubicBezTo>
                  <a:pt x="3947624" y="0"/>
                  <a:pt x="4038600" y="90976"/>
                  <a:pt x="4038600" y="203200"/>
                </a:cubicBezTo>
                <a:lnTo>
                  <a:pt x="4038600" y="5435600"/>
                </a:lnTo>
                <a:cubicBezTo>
                  <a:pt x="4038600" y="5547824"/>
                  <a:pt x="3947624" y="5638800"/>
                  <a:pt x="3835400" y="5638800"/>
                </a:cubicBezTo>
                <a:lnTo>
                  <a:pt x="203200" y="5638800"/>
                </a:lnTo>
                <a:cubicBezTo>
                  <a:pt x="90976" y="5638800"/>
                  <a:pt x="0" y="5547824"/>
                  <a:pt x="0" y="5435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1" hasCustomPrompt="1"/>
            <p:custDataLst>
              <p:tags r:id="rId7"/>
            </p:custDataLst>
          </p:nvPr>
        </p:nvSpPr>
        <p:spPr>
          <a:xfrm>
            <a:off x="609600" y="279400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762000" y="27940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762000" y="3302000"/>
            <a:ext cx="6172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09600" y="482600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762000" y="48260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89" hasCustomPrompt="1"/>
            <p:custDataLst>
              <p:tags r:id="rId12"/>
            </p:custDataLst>
          </p:nvPr>
        </p:nvSpPr>
        <p:spPr>
          <a:xfrm>
            <a:off x="762000" y="5334000"/>
            <a:ext cx="6172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正文页-30_82">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5257800" y="533400"/>
            <a:ext cx="63246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2" hasCustomPrompt="1"/>
            <p:custDataLst>
              <p:tags r:id="rId6"/>
            </p:custDataLst>
          </p:nvPr>
        </p:nvSpPr>
        <p:spPr>
          <a:xfrm>
            <a:off x="609600" y="609600"/>
            <a:ext cx="4038600" cy="5638800"/>
          </a:xfrm>
          <a:custGeom>
            <a:avLst/>
            <a:gdLst>
              <a:gd name="connisteX0" fmla="*/ 0 w 4038600"/>
              <a:gd name="connsiteY0" fmla="*/ 0 h 5638800"/>
              <a:gd name="connisteX1" fmla="*/ 4038600 w 4038600"/>
              <a:gd name="connsiteY1" fmla="*/ 0 h 5638800"/>
              <a:gd name="connisteX2" fmla="*/ 4038600 w 4038600"/>
              <a:gd name="connsiteY2" fmla="*/ 5638800 h 5638800"/>
              <a:gd name="connisteX3" fmla="*/ 0 w 4038600"/>
              <a:gd name="connsiteY3" fmla="*/ 5638800 h 5638800"/>
              <a:gd name="connisteX4" fmla="*/ 0 w 4038600"/>
              <a:gd name="connsiteY4" fmla="*/ 0 h 5638800"/>
            </a:gdLst>
            <a:ahLst/>
            <a:cxnLst>
              <a:cxn ang="0">
                <a:pos x="connisteX0" y="connsiteY0"/>
              </a:cxn>
              <a:cxn ang="0">
                <a:pos x="connisteX1" y="connsiteY1"/>
              </a:cxn>
              <a:cxn ang="0">
                <a:pos x="connisteX2" y="connsiteY2"/>
              </a:cxn>
              <a:cxn ang="0">
                <a:pos x="connisteX3" y="connsiteY3"/>
              </a:cxn>
              <a:cxn ang="0">
                <a:pos x="connisteX4" y="connsiteY4"/>
              </a:cxn>
            </a:cxnLst>
            <a:pathLst>
              <a:path w="4038600" h="5638800">
                <a:moveTo>
                  <a:pt x="0" y="0"/>
                </a:moveTo>
                <a:lnTo>
                  <a:pt x="4038600" y="0"/>
                </a:lnTo>
                <a:lnTo>
                  <a:pt x="4038600" y="5638800"/>
                </a:lnTo>
                <a:lnTo>
                  <a:pt x="0" y="5638800"/>
                </a:lnTo>
                <a:lnTo>
                  <a:pt x="0" y="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3" hasCustomPrompt="1"/>
            <p:custDataLst>
              <p:tags r:id="rId7"/>
            </p:custDataLst>
          </p:nvPr>
        </p:nvSpPr>
        <p:spPr>
          <a:xfrm>
            <a:off x="5257800" y="16764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5410200" y="16764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5410200" y="21844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4" hasCustomPrompt="1"/>
            <p:custDataLst>
              <p:tags r:id="rId10"/>
            </p:custDataLst>
          </p:nvPr>
        </p:nvSpPr>
        <p:spPr>
          <a:xfrm>
            <a:off x="5257800" y="34036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5410200" y="34036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89" hasCustomPrompt="1"/>
            <p:custDataLst>
              <p:tags r:id="rId12"/>
            </p:custDataLst>
          </p:nvPr>
        </p:nvSpPr>
        <p:spPr>
          <a:xfrm>
            <a:off x="5410200" y="39116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9" name="装饰  8"/>
          <p:cNvSpPr>
            <a:spLocks noGrp="1"/>
          </p:cNvSpPr>
          <p:nvPr>
            <p:ph type="body" idx="16395" hasCustomPrompt="1"/>
            <p:custDataLst>
              <p:tags r:id="rId13"/>
            </p:custDataLst>
          </p:nvPr>
        </p:nvSpPr>
        <p:spPr>
          <a:xfrm>
            <a:off x="5257800" y="51308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0" name="文本占位符 19"/>
          <p:cNvSpPr>
            <a:spLocks noGrp="1"/>
          </p:cNvSpPr>
          <p:nvPr>
            <p:ph type="body" idx="16390" hasCustomPrompt="1"/>
            <p:custDataLst>
              <p:tags r:id="rId14"/>
            </p:custDataLst>
          </p:nvPr>
        </p:nvSpPr>
        <p:spPr>
          <a:xfrm>
            <a:off x="5410200" y="51308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1" name="文本占位符 20"/>
          <p:cNvSpPr>
            <a:spLocks noGrp="1"/>
          </p:cNvSpPr>
          <p:nvPr>
            <p:ph type="body" idx="16391" hasCustomPrompt="1"/>
            <p:custDataLst>
              <p:tags r:id="rId15"/>
            </p:custDataLst>
          </p:nvPr>
        </p:nvSpPr>
        <p:spPr>
          <a:xfrm>
            <a:off x="5410200" y="56388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正文页-60_15">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0" hasCustomPrompt="1"/>
            <p:custDataLst>
              <p:tags r:id="rId6"/>
            </p:custDataLst>
          </p:nvPr>
        </p:nvSpPr>
        <p:spPr>
          <a:xfrm>
            <a:off x="609600" y="1524000"/>
            <a:ext cx="6934200" cy="4724400"/>
          </a:xfrm>
          <a:custGeom>
            <a:avLst/>
            <a:gdLst>
              <a:gd name="connisteX0" fmla="*/ 0 w 6934200"/>
              <a:gd name="connsiteY0" fmla="*/ 203200 h 4724400"/>
              <a:gd name="connisteX1" fmla="*/ 203200 w 6934200"/>
              <a:gd name="connsiteY1" fmla="*/ 0 h 4724400"/>
              <a:gd name="connisteX2" fmla="*/ 6934200 w 6934200"/>
              <a:gd name="connsiteY2" fmla="*/ 0 h 4724400"/>
              <a:gd name="connisteX3" fmla="*/ 6934200 w 6934200"/>
              <a:gd name="connsiteY3" fmla="*/ 4724400 h 4724400"/>
              <a:gd name="connisteX4" fmla="*/ 203200 w 6934200"/>
              <a:gd name="connsiteY4" fmla="*/ 4724400 h 4724400"/>
              <a:gd name="connisteX5" fmla="*/ 0 w 6934200"/>
              <a:gd name="connsiteY5" fmla="*/ 4521200 h 4724400"/>
              <a:gd name="connisteX6" fmla="*/ 0 w 6934200"/>
              <a:gd name="connsiteY6"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6934200" h="4724400">
                <a:moveTo>
                  <a:pt x="0" y="203200"/>
                </a:moveTo>
                <a:cubicBezTo>
                  <a:pt x="0" y="90976"/>
                  <a:pt x="90976" y="0"/>
                  <a:pt x="203200" y="0"/>
                </a:cubicBezTo>
                <a:lnTo>
                  <a:pt x="6934200" y="0"/>
                </a:lnTo>
                <a:lnTo>
                  <a:pt x="6934200" y="4724400"/>
                </a:lnTo>
                <a:lnTo>
                  <a:pt x="203200" y="4724400"/>
                </a:lnTo>
                <a:cubicBezTo>
                  <a:pt x="90976" y="4724400"/>
                  <a:pt x="0" y="4633424"/>
                  <a:pt x="0" y="45212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1" hasCustomPrompt="1"/>
            <p:custDataLst>
              <p:tags r:id="rId7"/>
            </p:custDataLst>
          </p:nvPr>
        </p:nvSpPr>
        <p:spPr>
          <a:xfrm>
            <a:off x="7543800" y="1524000"/>
            <a:ext cx="4038600" cy="4724400"/>
          </a:xfrm>
          <a:custGeom>
            <a:avLst/>
            <a:gdLst>
              <a:gd name="connisteX0" fmla="*/ 0 w 4038600"/>
              <a:gd name="connsiteY0" fmla="*/ 0 h 4724400"/>
              <a:gd name="connisteX1" fmla="*/ 3835400 w 4038600"/>
              <a:gd name="connsiteY1" fmla="*/ 0 h 4724400"/>
              <a:gd name="connisteX2" fmla="*/ 4038600 w 4038600"/>
              <a:gd name="connsiteY2" fmla="*/ 203200 h 4724400"/>
              <a:gd name="connisteX3" fmla="*/ 4038600 w 4038600"/>
              <a:gd name="connsiteY3" fmla="*/ 4521200 h 4724400"/>
              <a:gd name="connisteX4" fmla="*/ 3835400 w 4038600"/>
              <a:gd name="connsiteY4" fmla="*/ 4724400 h 4724400"/>
              <a:gd name="connisteX5" fmla="*/ 0 w 4038600"/>
              <a:gd name="connsiteY5" fmla="*/ 4724400 h 4724400"/>
              <a:gd name="connisteX6" fmla="*/ 0 w 4038600"/>
              <a:gd name="connsiteY6" fmla="*/ 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4038600" h="4724400">
                <a:moveTo>
                  <a:pt x="0" y="0"/>
                </a:moveTo>
                <a:lnTo>
                  <a:pt x="3835400" y="0"/>
                </a:lnTo>
                <a:cubicBezTo>
                  <a:pt x="3947624" y="0"/>
                  <a:pt x="4038600" y="90976"/>
                  <a:pt x="4038600" y="203200"/>
                </a:cubicBezTo>
                <a:lnTo>
                  <a:pt x="4038600" y="4521200"/>
                </a:lnTo>
                <a:cubicBezTo>
                  <a:pt x="4038600" y="4633424"/>
                  <a:pt x="3947624" y="4724400"/>
                  <a:pt x="3835400" y="4724400"/>
                </a:cubicBezTo>
                <a:lnTo>
                  <a:pt x="0" y="4724400"/>
                </a:ln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8001000" y="21082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8001000" y="26670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文本占位符 15"/>
          <p:cNvSpPr>
            <a:spLocks noGrp="1"/>
          </p:cNvSpPr>
          <p:nvPr>
            <p:ph type="body" idx="16388" hasCustomPrompt="1"/>
            <p:custDataLst>
              <p:tags r:id="rId10"/>
            </p:custDataLst>
          </p:nvPr>
        </p:nvSpPr>
        <p:spPr>
          <a:xfrm>
            <a:off x="8001000" y="41910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7" name="文本占位符 16"/>
          <p:cNvSpPr>
            <a:spLocks noGrp="1"/>
          </p:cNvSpPr>
          <p:nvPr>
            <p:ph type="body" idx="16389" hasCustomPrompt="1"/>
            <p:custDataLst>
              <p:tags r:id="rId11"/>
            </p:custDataLst>
          </p:nvPr>
        </p:nvSpPr>
        <p:spPr>
          <a:xfrm>
            <a:off x="8001000" y="47498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正文页-61_15">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0" hasCustomPrompt="1"/>
            <p:custDataLst>
              <p:tags r:id="rId6"/>
            </p:custDataLst>
          </p:nvPr>
        </p:nvSpPr>
        <p:spPr>
          <a:xfrm>
            <a:off x="4648200" y="1524000"/>
            <a:ext cx="6934200" cy="4724400"/>
          </a:xfrm>
          <a:custGeom>
            <a:avLst/>
            <a:gdLst>
              <a:gd name="connisteX0" fmla="*/ 0 w 6934200"/>
              <a:gd name="connsiteY0" fmla="*/ 0 h 4724400"/>
              <a:gd name="connisteX1" fmla="*/ 6731000 w 6934200"/>
              <a:gd name="connsiteY1" fmla="*/ 0 h 4724400"/>
              <a:gd name="connisteX2" fmla="*/ 6934200 w 6934200"/>
              <a:gd name="connsiteY2" fmla="*/ 203200 h 4724400"/>
              <a:gd name="connisteX3" fmla="*/ 6934200 w 6934200"/>
              <a:gd name="connsiteY3" fmla="*/ 4521200 h 4724400"/>
              <a:gd name="connisteX4" fmla="*/ 6731000 w 6934200"/>
              <a:gd name="connsiteY4" fmla="*/ 4724400 h 4724400"/>
              <a:gd name="connisteX5" fmla="*/ 0 w 6934200"/>
              <a:gd name="connsiteY5" fmla="*/ 4724400 h 4724400"/>
              <a:gd name="connisteX6" fmla="*/ 0 w 6934200"/>
              <a:gd name="connsiteY6" fmla="*/ 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6934200" h="4724400">
                <a:moveTo>
                  <a:pt x="0" y="0"/>
                </a:moveTo>
                <a:lnTo>
                  <a:pt x="6731000" y="0"/>
                </a:lnTo>
                <a:cubicBezTo>
                  <a:pt x="6843224" y="0"/>
                  <a:pt x="6934200" y="90976"/>
                  <a:pt x="6934200" y="203200"/>
                </a:cubicBezTo>
                <a:lnTo>
                  <a:pt x="6934200" y="4521200"/>
                </a:lnTo>
                <a:cubicBezTo>
                  <a:pt x="6934200" y="4633424"/>
                  <a:pt x="6843224" y="4724400"/>
                  <a:pt x="6731000" y="4724400"/>
                </a:cubicBezTo>
                <a:lnTo>
                  <a:pt x="0" y="4724400"/>
                </a:lnTo>
                <a:lnTo>
                  <a:pt x="0" y="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1" hasCustomPrompt="1"/>
            <p:custDataLst>
              <p:tags r:id="rId7"/>
            </p:custDataLst>
          </p:nvPr>
        </p:nvSpPr>
        <p:spPr>
          <a:xfrm>
            <a:off x="609600" y="1524000"/>
            <a:ext cx="4038600" cy="4724400"/>
          </a:xfrm>
          <a:custGeom>
            <a:avLst/>
            <a:gdLst>
              <a:gd name="connisteX0" fmla="*/ 0 w 4038600"/>
              <a:gd name="connsiteY0" fmla="*/ 203200 h 4724400"/>
              <a:gd name="connisteX1" fmla="*/ 203200 w 4038600"/>
              <a:gd name="connsiteY1" fmla="*/ 0 h 4724400"/>
              <a:gd name="connisteX2" fmla="*/ 4038600 w 4038600"/>
              <a:gd name="connsiteY2" fmla="*/ 0 h 4724400"/>
              <a:gd name="connisteX3" fmla="*/ 4038600 w 4038600"/>
              <a:gd name="connsiteY3" fmla="*/ 4724400 h 4724400"/>
              <a:gd name="connisteX4" fmla="*/ 203200 w 4038600"/>
              <a:gd name="connsiteY4" fmla="*/ 4724400 h 4724400"/>
              <a:gd name="connisteX5" fmla="*/ 0 w 4038600"/>
              <a:gd name="connsiteY5" fmla="*/ 4521200 h 4724400"/>
              <a:gd name="connisteX6" fmla="*/ 0 w 4038600"/>
              <a:gd name="connsiteY6"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4038600" h="4724400">
                <a:moveTo>
                  <a:pt x="0" y="203200"/>
                </a:moveTo>
                <a:cubicBezTo>
                  <a:pt x="0" y="90976"/>
                  <a:pt x="90976" y="0"/>
                  <a:pt x="203200" y="0"/>
                </a:cubicBezTo>
                <a:lnTo>
                  <a:pt x="4038600" y="0"/>
                </a:lnTo>
                <a:lnTo>
                  <a:pt x="4038600" y="4724400"/>
                </a:lnTo>
                <a:lnTo>
                  <a:pt x="203200" y="4724400"/>
                </a:lnTo>
                <a:cubicBezTo>
                  <a:pt x="90976" y="4724400"/>
                  <a:pt x="0" y="4633424"/>
                  <a:pt x="0" y="45212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1066800" y="21082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1066800" y="26670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
        <p:nvSpPr>
          <p:cNvPr id="16" name="文本占位符 15"/>
          <p:cNvSpPr>
            <a:spLocks noGrp="1"/>
          </p:cNvSpPr>
          <p:nvPr>
            <p:ph type="body" idx="16388" hasCustomPrompt="1"/>
            <p:custDataLst>
              <p:tags r:id="rId10"/>
            </p:custDataLst>
          </p:nvPr>
        </p:nvSpPr>
        <p:spPr>
          <a:xfrm>
            <a:off x="1066800" y="41910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单击此处添加项标题</a:t>
            </a:r>
            <a:endParaRPr lang="zh-CN" altLang="en-US" smtClean="0"/>
          </a:p>
        </p:txBody>
      </p:sp>
      <p:sp>
        <p:nvSpPr>
          <p:cNvPr id="17" name="文本占位符 16"/>
          <p:cNvSpPr>
            <a:spLocks noGrp="1"/>
          </p:cNvSpPr>
          <p:nvPr>
            <p:ph type="body" idx="16389" hasCustomPrompt="1"/>
            <p:custDataLst>
              <p:tags r:id="rId11"/>
            </p:custDataLst>
          </p:nvPr>
        </p:nvSpPr>
        <p:spPr>
          <a:xfrm>
            <a:off x="1066800" y="47498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正文页-59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2" hasCustomPrompt="1"/>
            <p:custDataLst>
              <p:tags r:id="rId6"/>
            </p:custDataLst>
          </p:nvPr>
        </p:nvSpPr>
        <p:spPr>
          <a:xfrm>
            <a:off x="609600" y="3708400"/>
            <a:ext cx="10972800" cy="2540000"/>
          </a:xfrm>
          <a:custGeom>
            <a:avLst/>
            <a:gdLst>
              <a:gd name="connisteX0" fmla="*/ 0 w 10972800"/>
              <a:gd name="connsiteY0" fmla="*/ 203200 h 2540000"/>
              <a:gd name="connisteX1" fmla="*/ 203200 w 10972800"/>
              <a:gd name="connsiteY1" fmla="*/ 0 h 2540000"/>
              <a:gd name="connisteX2" fmla="*/ 10769600 w 10972800"/>
              <a:gd name="connsiteY2" fmla="*/ 0 h 2540000"/>
              <a:gd name="connisteX3" fmla="*/ 10972800 w 10972800"/>
              <a:gd name="connsiteY3" fmla="*/ 203200 h 2540000"/>
              <a:gd name="connisteX4" fmla="*/ 10972800 w 10972800"/>
              <a:gd name="connsiteY4" fmla="*/ 2336800 h 2540000"/>
              <a:gd name="connisteX5" fmla="*/ 10769600 w 10972800"/>
              <a:gd name="connsiteY5" fmla="*/ 2540000 h 2540000"/>
              <a:gd name="connisteX6" fmla="*/ 203200 w 10972800"/>
              <a:gd name="connsiteY6" fmla="*/ 2540000 h 2540000"/>
              <a:gd name="connisteX7" fmla="*/ 0 w 10972800"/>
              <a:gd name="connsiteY7" fmla="*/ 2336800 h 2540000"/>
              <a:gd name="connisteX8" fmla="*/ 0 w 10972800"/>
              <a:gd name="connsiteY8" fmla="*/ 203200 h 2540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540000">
                <a:moveTo>
                  <a:pt x="0" y="203200"/>
                </a:moveTo>
                <a:cubicBezTo>
                  <a:pt x="0" y="90976"/>
                  <a:pt x="90976" y="0"/>
                  <a:pt x="203200" y="0"/>
                </a:cubicBezTo>
                <a:lnTo>
                  <a:pt x="10769600" y="0"/>
                </a:lnTo>
                <a:cubicBezTo>
                  <a:pt x="10881824" y="0"/>
                  <a:pt x="10972800" y="90976"/>
                  <a:pt x="10972800" y="203200"/>
                </a:cubicBezTo>
                <a:lnTo>
                  <a:pt x="10972800" y="2336800"/>
                </a:lnTo>
                <a:cubicBezTo>
                  <a:pt x="10972800" y="2449024"/>
                  <a:pt x="10881824" y="2540000"/>
                  <a:pt x="10769600" y="2540000"/>
                </a:cubicBezTo>
                <a:lnTo>
                  <a:pt x="203200" y="2540000"/>
                </a:lnTo>
                <a:cubicBezTo>
                  <a:pt x="90976" y="2540000"/>
                  <a:pt x="0" y="2449024"/>
                  <a:pt x="0" y="2336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3" hasCustomPrompt="1"/>
            <p:custDataLst>
              <p:tags r:id="rId7"/>
            </p:custDataLst>
          </p:nvPr>
        </p:nvSpPr>
        <p:spPr>
          <a:xfrm>
            <a:off x="6096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7620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7620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4" hasCustomPrompt="1"/>
            <p:custDataLst>
              <p:tags r:id="rId10"/>
            </p:custDataLst>
          </p:nvPr>
        </p:nvSpPr>
        <p:spPr>
          <a:xfrm>
            <a:off x="44704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46228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89" hasCustomPrompt="1"/>
            <p:custDataLst>
              <p:tags r:id="rId12"/>
            </p:custDataLst>
          </p:nvPr>
        </p:nvSpPr>
        <p:spPr>
          <a:xfrm>
            <a:off x="46228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9" name="装饰  8"/>
          <p:cNvSpPr>
            <a:spLocks noGrp="1"/>
          </p:cNvSpPr>
          <p:nvPr>
            <p:ph type="body" idx="16395" hasCustomPrompt="1"/>
            <p:custDataLst>
              <p:tags r:id="rId13"/>
            </p:custDataLst>
          </p:nvPr>
        </p:nvSpPr>
        <p:spPr>
          <a:xfrm>
            <a:off x="83312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0" name="文本占位符 19"/>
          <p:cNvSpPr>
            <a:spLocks noGrp="1"/>
          </p:cNvSpPr>
          <p:nvPr>
            <p:ph type="body" idx="16390" hasCustomPrompt="1"/>
            <p:custDataLst>
              <p:tags r:id="rId14"/>
            </p:custDataLst>
          </p:nvPr>
        </p:nvSpPr>
        <p:spPr>
          <a:xfrm>
            <a:off x="84836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1" name="文本占位符 20"/>
          <p:cNvSpPr>
            <a:spLocks noGrp="1"/>
          </p:cNvSpPr>
          <p:nvPr>
            <p:ph type="body" idx="16391" hasCustomPrompt="1"/>
            <p:custDataLst>
              <p:tags r:id="rId15"/>
            </p:custDataLst>
          </p:nvPr>
        </p:nvSpPr>
        <p:spPr>
          <a:xfrm>
            <a:off x="84836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正文页-62_24">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3429000" cy="12192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2" hasCustomPrompt="1"/>
            <p:custDataLst>
              <p:tags r:id="rId6"/>
            </p:custDataLst>
          </p:nvPr>
        </p:nvSpPr>
        <p:spPr>
          <a:xfrm>
            <a:off x="609600" y="3403600"/>
            <a:ext cx="10972800" cy="2844800"/>
          </a:xfrm>
          <a:custGeom>
            <a:avLst/>
            <a:gdLst>
              <a:gd name="connisteX0" fmla="*/ 0 w 10972800"/>
              <a:gd name="connsiteY0" fmla="*/ 203200 h 2844800"/>
              <a:gd name="connisteX1" fmla="*/ 203200 w 10972800"/>
              <a:gd name="connsiteY1" fmla="*/ 0 h 2844800"/>
              <a:gd name="connisteX2" fmla="*/ 10769600 w 10972800"/>
              <a:gd name="connsiteY2" fmla="*/ 0 h 2844800"/>
              <a:gd name="connisteX3" fmla="*/ 10972800 w 10972800"/>
              <a:gd name="connsiteY3" fmla="*/ 203200 h 2844800"/>
              <a:gd name="connisteX4" fmla="*/ 10972800 w 10972800"/>
              <a:gd name="connsiteY4" fmla="*/ 2641600 h 2844800"/>
              <a:gd name="connisteX5" fmla="*/ 10769600 w 10972800"/>
              <a:gd name="connsiteY5" fmla="*/ 2844800 h 2844800"/>
              <a:gd name="connisteX6" fmla="*/ 203200 w 10972800"/>
              <a:gd name="connsiteY6" fmla="*/ 2844800 h 2844800"/>
              <a:gd name="connisteX7" fmla="*/ 0 w 10972800"/>
              <a:gd name="connsiteY7" fmla="*/ 2641600 h 2844800"/>
              <a:gd name="connisteX8" fmla="*/ 0 w 10972800"/>
              <a:gd name="connsiteY8" fmla="*/ 203200 h 2844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844800">
                <a:moveTo>
                  <a:pt x="0" y="203200"/>
                </a:moveTo>
                <a:cubicBezTo>
                  <a:pt x="0" y="90976"/>
                  <a:pt x="90976" y="0"/>
                  <a:pt x="203200" y="0"/>
                </a:cubicBezTo>
                <a:lnTo>
                  <a:pt x="10769600" y="0"/>
                </a:lnTo>
                <a:cubicBezTo>
                  <a:pt x="10881824" y="0"/>
                  <a:pt x="10972800" y="90976"/>
                  <a:pt x="10972800" y="203200"/>
                </a:cubicBezTo>
                <a:lnTo>
                  <a:pt x="10972800" y="2641600"/>
                </a:lnTo>
                <a:cubicBezTo>
                  <a:pt x="10972800" y="2753824"/>
                  <a:pt x="10881824" y="2844800"/>
                  <a:pt x="10769600" y="2844800"/>
                </a:cubicBezTo>
                <a:lnTo>
                  <a:pt x="203200" y="2844800"/>
                </a:lnTo>
                <a:cubicBezTo>
                  <a:pt x="90976" y="2844800"/>
                  <a:pt x="0" y="2753824"/>
                  <a:pt x="0" y="2641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3" hasCustomPrompt="1"/>
            <p:custDataLst>
              <p:tags r:id="rId7"/>
            </p:custDataLst>
          </p:nvPr>
        </p:nvSpPr>
        <p:spPr>
          <a:xfrm>
            <a:off x="46482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48006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5" name="文本占位符 14"/>
          <p:cNvSpPr>
            <a:spLocks noGrp="1"/>
          </p:cNvSpPr>
          <p:nvPr>
            <p:ph type="body" idx="16387" hasCustomPrompt="1"/>
            <p:custDataLst>
              <p:tags r:id="rId9"/>
            </p:custDataLst>
          </p:nvPr>
        </p:nvSpPr>
        <p:spPr>
          <a:xfrm>
            <a:off x="48006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4" hasCustomPrompt="1"/>
            <p:custDataLst>
              <p:tags r:id="rId10"/>
            </p:custDataLst>
          </p:nvPr>
        </p:nvSpPr>
        <p:spPr>
          <a:xfrm>
            <a:off x="71628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73152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8" name="文本占位符 17"/>
          <p:cNvSpPr>
            <a:spLocks noGrp="1"/>
          </p:cNvSpPr>
          <p:nvPr>
            <p:ph type="body" idx="16389" hasCustomPrompt="1"/>
            <p:custDataLst>
              <p:tags r:id="rId12"/>
            </p:custDataLst>
          </p:nvPr>
        </p:nvSpPr>
        <p:spPr>
          <a:xfrm>
            <a:off x="73152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9" name="装饰  8"/>
          <p:cNvSpPr>
            <a:spLocks noGrp="1"/>
          </p:cNvSpPr>
          <p:nvPr>
            <p:ph type="body" idx="16395" hasCustomPrompt="1"/>
            <p:custDataLst>
              <p:tags r:id="rId13"/>
            </p:custDataLst>
          </p:nvPr>
        </p:nvSpPr>
        <p:spPr>
          <a:xfrm>
            <a:off x="96774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0" name="文本占位符 19"/>
          <p:cNvSpPr>
            <a:spLocks noGrp="1"/>
          </p:cNvSpPr>
          <p:nvPr>
            <p:ph type="body" idx="16390" hasCustomPrompt="1"/>
            <p:custDataLst>
              <p:tags r:id="rId14"/>
            </p:custDataLst>
          </p:nvPr>
        </p:nvSpPr>
        <p:spPr>
          <a:xfrm>
            <a:off x="98298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21" name="文本占位符 20"/>
          <p:cNvSpPr>
            <a:spLocks noGrp="1"/>
          </p:cNvSpPr>
          <p:nvPr>
            <p:ph type="body" idx="16391" hasCustomPrompt="1"/>
            <p:custDataLst>
              <p:tags r:id="rId15"/>
            </p:custDataLst>
          </p:nvPr>
        </p:nvSpPr>
        <p:spPr>
          <a:xfrm>
            <a:off x="98298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正文页-26_8">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0" hasCustomPrompt="1"/>
            <p:custDataLst>
              <p:tags r:id="rId6"/>
            </p:custDataLst>
          </p:nvPr>
        </p:nvSpPr>
        <p:spPr>
          <a:xfrm>
            <a:off x="609600" y="1524000"/>
            <a:ext cx="5384800" cy="2209800"/>
          </a:xfrm>
          <a:custGeom>
            <a:avLst/>
            <a:gdLst>
              <a:gd name="connisteX0" fmla="*/ 0 w 5384800"/>
              <a:gd name="connsiteY0" fmla="*/ 203200 h 2209800"/>
              <a:gd name="connisteX1" fmla="*/ 203200 w 5384800"/>
              <a:gd name="connsiteY1" fmla="*/ 0 h 2209800"/>
              <a:gd name="connisteX2" fmla="*/ 5384800 w 5384800"/>
              <a:gd name="connsiteY2" fmla="*/ 0 h 2209800"/>
              <a:gd name="connisteX3" fmla="*/ 5384800 w 5384800"/>
              <a:gd name="connsiteY3" fmla="*/ 2209800 h 2209800"/>
              <a:gd name="connisteX4" fmla="*/ 203200 w 5384800"/>
              <a:gd name="connsiteY4" fmla="*/ 2209800 h 2209800"/>
              <a:gd name="connisteX5" fmla="*/ 0 w 5384800"/>
              <a:gd name="connsiteY5" fmla="*/ 2006600 h 2209800"/>
              <a:gd name="connisteX6" fmla="*/ 0 w 5384800"/>
              <a:gd name="connsiteY6"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84800" h="2209800">
                <a:moveTo>
                  <a:pt x="0" y="203200"/>
                </a:moveTo>
                <a:cubicBezTo>
                  <a:pt x="0" y="90976"/>
                  <a:pt x="90976" y="0"/>
                  <a:pt x="203200" y="0"/>
                </a:cubicBezTo>
                <a:lnTo>
                  <a:pt x="5384800" y="0"/>
                </a:lnTo>
                <a:lnTo>
                  <a:pt x="5384800" y="2209800"/>
                </a:lnTo>
                <a:lnTo>
                  <a:pt x="203200" y="2209800"/>
                </a:lnTo>
                <a:cubicBezTo>
                  <a:pt x="90976" y="2209800"/>
                  <a:pt x="0" y="2118824"/>
                  <a:pt x="0" y="20066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1" hasCustomPrompt="1"/>
            <p:custDataLst>
              <p:tags r:id="rId7"/>
            </p:custDataLst>
          </p:nvPr>
        </p:nvSpPr>
        <p:spPr>
          <a:xfrm>
            <a:off x="5994400" y="1524000"/>
            <a:ext cx="5588000" cy="2209800"/>
          </a:xfrm>
          <a:custGeom>
            <a:avLst/>
            <a:gdLst>
              <a:gd name="connisteX0" fmla="*/ 0 w 5588000"/>
              <a:gd name="connsiteY0" fmla="*/ 0 h 2209800"/>
              <a:gd name="connisteX1" fmla="*/ 5384800 w 5588000"/>
              <a:gd name="connsiteY1" fmla="*/ 0 h 2209800"/>
              <a:gd name="connisteX2" fmla="*/ 5588000 w 5588000"/>
              <a:gd name="connsiteY2" fmla="*/ 203200 h 2209800"/>
              <a:gd name="connisteX3" fmla="*/ 5588000 w 5588000"/>
              <a:gd name="connsiteY3" fmla="*/ 2006600 h 2209800"/>
              <a:gd name="connisteX4" fmla="*/ 5384800 w 5588000"/>
              <a:gd name="connsiteY4" fmla="*/ 2209800 h 2209800"/>
              <a:gd name="connisteX5" fmla="*/ 0 w 5588000"/>
              <a:gd name="connsiteY5" fmla="*/ 2209800 h 2209800"/>
              <a:gd name="connisteX6" fmla="*/ 0 w 5588000"/>
              <a:gd name="connsiteY6" fmla="*/ 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588000" h="2209800">
                <a:moveTo>
                  <a:pt x="0" y="0"/>
                </a:moveTo>
                <a:lnTo>
                  <a:pt x="5384800" y="0"/>
                </a:lnTo>
                <a:cubicBezTo>
                  <a:pt x="5497024" y="0"/>
                  <a:pt x="5588000" y="90976"/>
                  <a:pt x="5588000" y="203200"/>
                </a:cubicBezTo>
                <a:lnTo>
                  <a:pt x="5588000" y="2006600"/>
                </a:lnTo>
                <a:cubicBezTo>
                  <a:pt x="5588000" y="2118824"/>
                  <a:pt x="5497024" y="2209800"/>
                  <a:pt x="5384800" y="2209800"/>
                </a:cubicBezTo>
                <a:lnTo>
                  <a:pt x="0" y="2209800"/>
                </a:lnTo>
                <a:lnTo>
                  <a:pt x="0" y="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914400" y="2044700"/>
            <a:ext cx="4775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914400" y="2603500"/>
            <a:ext cx="4775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197600" y="4038600"/>
            <a:ext cx="5384800" cy="2209800"/>
          </a:xfrm>
          <a:custGeom>
            <a:avLst/>
            <a:gdLst>
              <a:gd name="connisteX0" fmla="*/ 0 w 5384800"/>
              <a:gd name="connsiteY0" fmla="*/ 0 h 2209800"/>
              <a:gd name="connisteX1" fmla="*/ 5181600 w 5384800"/>
              <a:gd name="connsiteY1" fmla="*/ 0 h 2209800"/>
              <a:gd name="connisteX2" fmla="*/ 5384800 w 5384800"/>
              <a:gd name="connsiteY2" fmla="*/ 203200 h 2209800"/>
              <a:gd name="connisteX3" fmla="*/ 5384800 w 5384800"/>
              <a:gd name="connsiteY3" fmla="*/ 2006600 h 2209800"/>
              <a:gd name="connisteX4" fmla="*/ 5181600 w 5384800"/>
              <a:gd name="connsiteY4" fmla="*/ 2209800 h 2209800"/>
              <a:gd name="connisteX5" fmla="*/ 0 w 5384800"/>
              <a:gd name="connsiteY5" fmla="*/ 2209800 h 2209800"/>
              <a:gd name="connisteX6" fmla="*/ 0 w 5384800"/>
              <a:gd name="connsiteY6" fmla="*/ 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84800" h="2209800">
                <a:moveTo>
                  <a:pt x="0" y="0"/>
                </a:moveTo>
                <a:lnTo>
                  <a:pt x="5181600" y="0"/>
                </a:lnTo>
                <a:cubicBezTo>
                  <a:pt x="5293824" y="0"/>
                  <a:pt x="5384800" y="90976"/>
                  <a:pt x="5384800" y="203200"/>
                </a:cubicBezTo>
                <a:lnTo>
                  <a:pt x="5384800" y="2006600"/>
                </a:lnTo>
                <a:cubicBezTo>
                  <a:pt x="5384800" y="2118824"/>
                  <a:pt x="5293824" y="2209800"/>
                  <a:pt x="5181600" y="2209800"/>
                </a:cubicBezTo>
                <a:lnTo>
                  <a:pt x="0" y="2209800"/>
                </a:ln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3" hasCustomPrompt="1"/>
            <p:custDataLst>
              <p:tags r:id="rId11"/>
            </p:custDataLst>
          </p:nvPr>
        </p:nvSpPr>
        <p:spPr>
          <a:xfrm>
            <a:off x="609600" y="4038600"/>
            <a:ext cx="5588000" cy="2209800"/>
          </a:xfrm>
          <a:custGeom>
            <a:avLst/>
            <a:gdLst>
              <a:gd name="connisteX0" fmla="*/ 0 w 5588000"/>
              <a:gd name="connsiteY0" fmla="*/ 203200 h 2209800"/>
              <a:gd name="connisteX1" fmla="*/ 203200 w 5588000"/>
              <a:gd name="connsiteY1" fmla="*/ 0 h 2209800"/>
              <a:gd name="connisteX2" fmla="*/ 5588000 w 5588000"/>
              <a:gd name="connsiteY2" fmla="*/ 0 h 2209800"/>
              <a:gd name="connisteX3" fmla="*/ 5588000 w 5588000"/>
              <a:gd name="connsiteY3" fmla="*/ 2209800 h 2209800"/>
              <a:gd name="connisteX4" fmla="*/ 203200 w 5588000"/>
              <a:gd name="connsiteY4" fmla="*/ 2209800 h 2209800"/>
              <a:gd name="connisteX5" fmla="*/ 0 w 5588000"/>
              <a:gd name="connsiteY5" fmla="*/ 2006600 h 2209800"/>
              <a:gd name="connisteX6" fmla="*/ 0 w 5588000"/>
              <a:gd name="connsiteY6"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588000" h="2209800">
                <a:moveTo>
                  <a:pt x="0" y="203200"/>
                </a:moveTo>
                <a:cubicBezTo>
                  <a:pt x="0" y="90976"/>
                  <a:pt x="90976" y="0"/>
                  <a:pt x="203200" y="0"/>
                </a:cubicBezTo>
                <a:lnTo>
                  <a:pt x="5588000" y="0"/>
                </a:lnTo>
                <a:lnTo>
                  <a:pt x="5588000" y="2209800"/>
                </a:lnTo>
                <a:lnTo>
                  <a:pt x="203200" y="2209800"/>
                </a:lnTo>
                <a:cubicBezTo>
                  <a:pt x="90976" y="2209800"/>
                  <a:pt x="0" y="2118824"/>
                  <a:pt x="0" y="2006600"/>
                </a:cubicBez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6502400" y="4559300"/>
            <a:ext cx="4775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89" hasCustomPrompt="1"/>
            <p:custDataLst>
              <p:tags r:id="rId13"/>
            </p:custDataLst>
          </p:nvPr>
        </p:nvSpPr>
        <p:spPr>
          <a:xfrm>
            <a:off x="6502400" y="5118100"/>
            <a:ext cx="4775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正文页-35_10">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文本占位符 11"/>
          <p:cNvSpPr>
            <a:spLocks noGrp="1"/>
          </p:cNvSpPr>
          <p:nvPr>
            <p:ph type="body" idx="16388" hasCustomPrompt="1"/>
            <p:custDataLst>
              <p:tags r:id="rId6"/>
            </p:custDataLst>
          </p:nvPr>
        </p:nvSpPr>
        <p:spPr>
          <a:xfrm>
            <a:off x="622300" y="20574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smtClean="0"/>
              <a:t>01</a:t>
            </a:r>
            <a:endParaRPr lang="zh-CN" altLang="en-US" smtClean="0"/>
          </a:p>
        </p:txBody>
      </p:sp>
      <p:sp>
        <p:nvSpPr>
          <p:cNvPr id="13" name="文本占位符 12"/>
          <p:cNvSpPr>
            <a:spLocks noGrp="1"/>
          </p:cNvSpPr>
          <p:nvPr>
            <p:ph type="body" idx="16386" hasCustomPrompt="1"/>
            <p:custDataLst>
              <p:tags r:id="rId7"/>
            </p:custDataLst>
          </p:nvPr>
        </p:nvSpPr>
        <p:spPr>
          <a:xfrm>
            <a:off x="2387600" y="1803400"/>
            <a:ext cx="919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文本占位符 13"/>
          <p:cNvSpPr>
            <a:spLocks noGrp="1"/>
          </p:cNvSpPr>
          <p:nvPr>
            <p:ph type="body" idx="16387" hasCustomPrompt="1"/>
            <p:custDataLst>
              <p:tags r:id="rId8"/>
            </p:custDataLst>
          </p:nvPr>
        </p:nvSpPr>
        <p:spPr>
          <a:xfrm>
            <a:off x="2387600" y="2362200"/>
            <a:ext cx="919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文本占位符 14"/>
          <p:cNvSpPr>
            <a:spLocks noGrp="1"/>
          </p:cNvSpPr>
          <p:nvPr>
            <p:ph type="body" idx="16391" hasCustomPrompt="1"/>
            <p:custDataLst>
              <p:tags r:id="rId9"/>
            </p:custDataLst>
          </p:nvPr>
        </p:nvSpPr>
        <p:spPr>
          <a:xfrm>
            <a:off x="622300" y="44450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smtClean="0"/>
              <a:t>02</a:t>
            </a:r>
            <a:endParaRPr lang="zh-CN" altLang="en-US" smtClean="0"/>
          </a:p>
        </p:txBody>
      </p:sp>
      <p:sp>
        <p:nvSpPr>
          <p:cNvPr id="16" name="文本占位符 15"/>
          <p:cNvSpPr>
            <a:spLocks noGrp="1"/>
          </p:cNvSpPr>
          <p:nvPr>
            <p:ph type="body" idx="16389" hasCustomPrompt="1"/>
            <p:custDataLst>
              <p:tags r:id="rId10"/>
            </p:custDataLst>
          </p:nvPr>
        </p:nvSpPr>
        <p:spPr>
          <a:xfrm>
            <a:off x="2387600" y="4191000"/>
            <a:ext cx="919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7" name="文本占位符 16"/>
          <p:cNvSpPr>
            <a:spLocks noGrp="1"/>
          </p:cNvSpPr>
          <p:nvPr>
            <p:ph type="body" idx="16390" hasCustomPrompt="1"/>
            <p:custDataLst>
              <p:tags r:id="rId11"/>
            </p:custDataLst>
          </p:nvPr>
        </p:nvSpPr>
        <p:spPr>
          <a:xfrm>
            <a:off x="2387600" y="4749800"/>
            <a:ext cx="919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正文页-53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0" hasCustomPrompt="1"/>
            <p:custDataLst>
              <p:tags r:id="rId6"/>
            </p:custDataLst>
          </p:nvPr>
        </p:nvSpPr>
        <p:spPr>
          <a:xfrm>
            <a:off x="609600" y="3556000"/>
            <a:ext cx="5334000" cy="2692400"/>
          </a:xfrm>
          <a:custGeom>
            <a:avLst/>
            <a:gdLst>
              <a:gd name="connisteX0" fmla="*/ 0 w 5334000"/>
              <a:gd name="connsiteY0" fmla="*/ 0 h 2692400"/>
              <a:gd name="connisteX1" fmla="*/ 5334000 w 5334000"/>
              <a:gd name="connsiteY1" fmla="*/ 0 h 2692400"/>
              <a:gd name="connisteX2" fmla="*/ 5334000 w 5334000"/>
              <a:gd name="connsiteY2" fmla="*/ 2489200 h 2692400"/>
              <a:gd name="connisteX3" fmla="*/ 5130800 w 5334000"/>
              <a:gd name="connsiteY3" fmla="*/ 2692400 h 2692400"/>
              <a:gd name="connisteX4" fmla="*/ 203200 w 5334000"/>
              <a:gd name="connsiteY4" fmla="*/ 2692400 h 2692400"/>
              <a:gd name="connisteX5" fmla="*/ 0 w 5334000"/>
              <a:gd name="connsiteY5" fmla="*/ 2489200 h 2692400"/>
              <a:gd name="connisteX6" fmla="*/ 0 w 53340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692400">
                <a:moveTo>
                  <a:pt x="0" y="0"/>
                </a:moveTo>
                <a:lnTo>
                  <a:pt x="5334000" y="0"/>
                </a:lnTo>
                <a:lnTo>
                  <a:pt x="5334000" y="2489200"/>
                </a:lnTo>
                <a:cubicBezTo>
                  <a:pt x="5334000" y="2601424"/>
                  <a:pt x="5243024" y="2692400"/>
                  <a:pt x="5130800" y="2692400"/>
                </a:cubicBezTo>
                <a:lnTo>
                  <a:pt x="203200" y="2692400"/>
                </a:lnTo>
                <a:cubicBezTo>
                  <a:pt x="90976" y="2692400"/>
                  <a:pt x="0" y="2601424"/>
                  <a:pt x="0" y="24892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1" hasCustomPrompt="1"/>
            <p:custDataLst>
              <p:tags r:id="rId7"/>
            </p:custDataLst>
          </p:nvPr>
        </p:nvSpPr>
        <p:spPr>
          <a:xfrm>
            <a:off x="609600" y="1524000"/>
            <a:ext cx="5334000" cy="2032000"/>
          </a:xfrm>
          <a:custGeom>
            <a:avLst/>
            <a:gdLst>
              <a:gd name="connisteX0" fmla="*/ 0 w 5334000"/>
              <a:gd name="connsiteY0" fmla="*/ 203200 h 2032000"/>
              <a:gd name="connisteX1" fmla="*/ 203200 w 5334000"/>
              <a:gd name="connsiteY1" fmla="*/ 0 h 2032000"/>
              <a:gd name="connisteX2" fmla="*/ 5130800 w 5334000"/>
              <a:gd name="connsiteY2" fmla="*/ 0 h 2032000"/>
              <a:gd name="connisteX3" fmla="*/ 5334000 w 5334000"/>
              <a:gd name="connsiteY3" fmla="*/ 203200 h 2032000"/>
              <a:gd name="connisteX4" fmla="*/ 5334000 w 5334000"/>
              <a:gd name="connsiteY4" fmla="*/ 2032000 h 2032000"/>
              <a:gd name="connisteX5" fmla="*/ 0 w 5334000"/>
              <a:gd name="connsiteY5" fmla="*/ 2032000 h 2032000"/>
              <a:gd name="connisteX6" fmla="*/ 0 w 53340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032000">
                <a:moveTo>
                  <a:pt x="0" y="203200"/>
                </a:moveTo>
                <a:cubicBezTo>
                  <a:pt x="0" y="90976"/>
                  <a:pt x="90976" y="0"/>
                  <a:pt x="203200" y="0"/>
                </a:cubicBezTo>
                <a:lnTo>
                  <a:pt x="5130800" y="0"/>
                </a:lnTo>
                <a:cubicBezTo>
                  <a:pt x="5243024" y="0"/>
                  <a:pt x="5334000" y="90976"/>
                  <a:pt x="5334000" y="203200"/>
                </a:cubicBezTo>
                <a:lnTo>
                  <a:pt x="53340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914400" y="37592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914400" y="42164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248400" y="3556000"/>
            <a:ext cx="5334000" cy="2692400"/>
          </a:xfrm>
          <a:custGeom>
            <a:avLst/>
            <a:gdLst>
              <a:gd name="connisteX0" fmla="*/ 0 w 5334000"/>
              <a:gd name="connsiteY0" fmla="*/ 0 h 2692400"/>
              <a:gd name="connisteX1" fmla="*/ 5334000 w 5334000"/>
              <a:gd name="connsiteY1" fmla="*/ 0 h 2692400"/>
              <a:gd name="connisteX2" fmla="*/ 5334000 w 5334000"/>
              <a:gd name="connsiteY2" fmla="*/ 2489200 h 2692400"/>
              <a:gd name="connisteX3" fmla="*/ 5130800 w 5334000"/>
              <a:gd name="connsiteY3" fmla="*/ 2692400 h 2692400"/>
              <a:gd name="connisteX4" fmla="*/ 203200 w 5334000"/>
              <a:gd name="connsiteY4" fmla="*/ 2692400 h 2692400"/>
              <a:gd name="connisteX5" fmla="*/ 0 w 5334000"/>
              <a:gd name="connsiteY5" fmla="*/ 2489200 h 2692400"/>
              <a:gd name="connisteX6" fmla="*/ 0 w 53340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692400">
                <a:moveTo>
                  <a:pt x="0" y="0"/>
                </a:moveTo>
                <a:lnTo>
                  <a:pt x="5334000" y="0"/>
                </a:lnTo>
                <a:lnTo>
                  <a:pt x="5334000" y="2489200"/>
                </a:lnTo>
                <a:cubicBezTo>
                  <a:pt x="5334000" y="2601424"/>
                  <a:pt x="5243024" y="2692400"/>
                  <a:pt x="5130800" y="2692400"/>
                </a:cubicBezTo>
                <a:lnTo>
                  <a:pt x="203200" y="2692400"/>
                </a:lnTo>
                <a:cubicBezTo>
                  <a:pt x="90976" y="2692400"/>
                  <a:pt x="0" y="2601424"/>
                  <a:pt x="0" y="24892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3" hasCustomPrompt="1"/>
            <p:custDataLst>
              <p:tags r:id="rId11"/>
            </p:custDataLst>
          </p:nvPr>
        </p:nvSpPr>
        <p:spPr>
          <a:xfrm>
            <a:off x="6248400" y="1524000"/>
            <a:ext cx="5334000" cy="2032000"/>
          </a:xfrm>
          <a:custGeom>
            <a:avLst/>
            <a:gdLst>
              <a:gd name="connisteX0" fmla="*/ 0 w 5334000"/>
              <a:gd name="connsiteY0" fmla="*/ 203200 h 2032000"/>
              <a:gd name="connisteX1" fmla="*/ 203200 w 5334000"/>
              <a:gd name="connsiteY1" fmla="*/ 0 h 2032000"/>
              <a:gd name="connisteX2" fmla="*/ 5130800 w 5334000"/>
              <a:gd name="connsiteY2" fmla="*/ 0 h 2032000"/>
              <a:gd name="connisteX3" fmla="*/ 5334000 w 5334000"/>
              <a:gd name="connsiteY3" fmla="*/ 203200 h 2032000"/>
              <a:gd name="connisteX4" fmla="*/ 5334000 w 5334000"/>
              <a:gd name="connsiteY4" fmla="*/ 2032000 h 2032000"/>
              <a:gd name="connisteX5" fmla="*/ 0 w 5334000"/>
              <a:gd name="connsiteY5" fmla="*/ 2032000 h 2032000"/>
              <a:gd name="connisteX6" fmla="*/ 0 w 53340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032000">
                <a:moveTo>
                  <a:pt x="0" y="203200"/>
                </a:moveTo>
                <a:cubicBezTo>
                  <a:pt x="0" y="90976"/>
                  <a:pt x="90976" y="0"/>
                  <a:pt x="203200" y="0"/>
                </a:cubicBezTo>
                <a:lnTo>
                  <a:pt x="5130800" y="0"/>
                </a:lnTo>
                <a:cubicBezTo>
                  <a:pt x="5243024" y="0"/>
                  <a:pt x="5334000" y="90976"/>
                  <a:pt x="5334000" y="203200"/>
                </a:cubicBezTo>
                <a:lnTo>
                  <a:pt x="53340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6553200" y="37592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89" hasCustomPrompt="1"/>
            <p:custDataLst>
              <p:tags r:id="rId13"/>
            </p:custDataLst>
          </p:nvPr>
        </p:nvSpPr>
        <p:spPr>
          <a:xfrm>
            <a:off x="6553200" y="42164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正文页-57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0" hasCustomPrompt="1"/>
            <p:custDataLst>
              <p:tags r:id="rId6"/>
            </p:custDataLst>
          </p:nvPr>
        </p:nvSpPr>
        <p:spPr>
          <a:xfrm>
            <a:off x="609600" y="3251200"/>
            <a:ext cx="5334000" cy="2997200"/>
          </a:xfrm>
          <a:custGeom>
            <a:avLst/>
            <a:gdLst>
              <a:gd name="connisteX0" fmla="*/ 0 w 5334000"/>
              <a:gd name="connsiteY0" fmla="*/ 0 h 2997200"/>
              <a:gd name="connisteX1" fmla="*/ 5334000 w 5334000"/>
              <a:gd name="connsiteY1" fmla="*/ 0 h 2997200"/>
              <a:gd name="connisteX2" fmla="*/ 5334000 w 5334000"/>
              <a:gd name="connsiteY2" fmla="*/ 2794000 h 2997200"/>
              <a:gd name="connisteX3" fmla="*/ 5130800 w 5334000"/>
              <a:gd name="connsiteY3" fmla="*/ 2997200 h 2997200"/>
              <a:gd name="connisteX4" fmla="*/ 203200 w 5334000"/>
              <a:gd name="connsiteY4" fmla="*/ 2997200 h 2997200"/>
              <a:gd name="connisteX5" fmla="*/ 0 w 5334000"/>
              <a:gd name="connsiteY5" fmla="*/ 2794000 h 2997200"/>
              <a:gd name="connisteX6" fmla="*/ 0 w 5334000"/>
              <a:gd name="connsiteY6" fmla="*/ 0 h 299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997200">
                <a:moveTo>
                  <a:pt x="0" y="0"/>
                </a:moveTo>
                <a:lnTo>
                  <a:pt x="5334000" y="0"/>
                </a:lnTo>
                <a:lnTo>
                  <a:pt x="5334000" y="2794000"/>
                </a:lnTo>
                <a:cubicBezTo>
                  <a:pt x="5334000" y="2906224"/>
                  <a:pt x="5243024" y="2997200"/>
                  <a:pt x="5130800" y="2997200"/>
                </a:cubicBezTo>
                <a:lnTo>
                  <a:pt x="203200" y="2997200"/>
                </a:lnTo>
                <a:cubicBezTo>
                  <a:pt x="90976" y="2997200"/>
                  <a:pt x="0" y="2906224"/>
                  <a:pt x="0" y="27940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1" hasCustomPrompt="1"/>
            <p:custDataLst>
              <p:tags r:id="rId7"/>
            </p:custDataLst>
          </p:nvPr>
        </p:nvSpPr>
        <p:spPr>
          <a:xfrm>
            <a:off x="609600" y="1524000"/>
            <a:ext cx="5334000" cy="1727200"/>
          </a:xfrm>
          <a:custGeom>
            <a:avLst/>
            <a:gdLst>
              <a:gd name="connisteX0" fmla="*/ 0 w 5334000"/>
              <a:gd name="connsiteY0" fmla="*/ 203200 h 1727200"/>
              <a:gd name="connisteX1" fmla="*/ 203200 w 5334000"/>
              <a:gd name="connsiteY1" fmla="*/ 0 h 1727200"/>
              <a:gd name="connisteX2" fmla="*/ 5130800 w 5334000"/>
              <a:gd name="connsiteY2" fmla="*/ 0 h 1727200"/>
              <a:gd name="connisteX3" fmla="*/ 5334000 w 5334000"/>
              <a:gd name="connsiteY3" fmla="*/ 203200 h 1727200"/>
              <a:gd name="connisteX4" fmla="*/ 5334000 w 5334000"/>
              <a:gd name="connsiteY4" fmla="*/ 1727200 h 1727200"/>
              <a:gd name="connisteX5" fmla="*/ 0 w 5334000"/>
              <a:gd name="connsiteY5" fmla="*/ 1727200 h 1727200"/>
              <a:gd name="connisteX6" fmla="*/ 0 w 5334000"/>
              <a:gd name="connsiteY6" fmla="*/ 2032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1727200">
                <a:moveTo>
                  <a:pt x="0" y="203200"/>
                </a:moveTo>
                <a:cubicBezTo>
                  <a:pt x="0" y="90976"/>
                  <a:pt x="90976" y="0"/>
                  <a:pt x="203200" y="0"/>
                </a:cubicBezTo>
                <a:lnTo>
                  <a:pt x="5130800" y="0"/>
                </a:lnTo>
                <a:cubicBezTo>
                  <a:pt x="5243024" y="0"/>
                  <a:pt x="5334000" y="90976"/>
                  <a:pt x="5334000" y="203200"/>
                </a:cubicBezTo>
                <a:lnTo>
                  <a:pt x="5334000" y="1727200"/>
                </a:lnTo>
                <a:lnTo>
                  <a:pt x="0" y="17272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914400" y="35560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914400" y="41148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248400" y="3251200"/>
            <a:ext cx="5334000" cy="2997200"/>
          </a:xfrm>
          <a:custGeom>
            <a:avLst/>
            <a:gdLst>
              <a:gd name="connisteX0" fmla="*/ 0 w 5334000"/>
              <a:gd name="connsiteY0" fmla="*/ 0 h 2997200"/>
              <a:gd name="connisteX1" fmla="*/ 5334000 w 5334000"/>
              <a:gd name="connsiteY1" fmla="*/ 0 h 2997200"/>
              <a:gd name="connisteX2" fmla="*/ 5334000 w 5334000"/>
              <a:gd name="connsiteY2" fmla="*/ 2794000 h 2997200"/>
              <a:gd name="connisteX3" fmla="*/ 5130800 w 5334000"/>
              <a:gd name="connsiteY3" fmla="*/ 2997200 h 2997200"/>
              <a:gd name="connisteX4" fmla="*/ 203200 w 5334000"/>
              <a:gd name="connsiteY4" fmla="*/ 2997200 h 2997200"/>
              <a:gd name="connisteX5" fmla="*/ 0 w 5334000"/>
              <a:gd name="connsiteY5" fmla="*/ 2794000 h 2997200"/>
              <a:gd name="connisteX6" fmla="*/ 0 w 5334000"/>
              <a:gd name="connsiteY6" fmla="*/ 0 h 299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997200">
                <a:moveTo>
                  <a:pt x="0" y="0"/>
                </a:moveTo>
                <a:lnTo>
                  <a:pt x="5334000" y="0"/>
                </a:lnTo>
                <a:lnTo>
                  <a:pt x="5334000" y="2794000"/>
                </a:lnTo>
                <a:cubicBezTo>
                  <a:pt x="5334000" y="2906224"/>
                  <a:pt x="5243024" y="2997200"/>
                  <a:pt x="5130800" y="2997200"/>
                </a:cubicBezTo>
                <a:lnTo>
                  <a:pt x="203200" y="2997200"/>
                </a:lnTo>
                <a:cubicBezTo>
                  <a:pt x="90976" y="2997200"/>
                  <a:pt x="0" y="2906224"/>
                  <a:pt x="0" y="27940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3" hasCustomPrompt="1"/>
            <p:custDataLst>
              <p:tags r:id="rId11"/>
            </p:custDataLst>
          </p:nvPr>
        </p:nvSpPr>
        <p:spPr>
          <a:xfrm>
            <a:off x="6248400" y="1524000"/>
            <a:ext cx="5334000" cy="1727200"/>
          </a:xfrm>
          <a:custGeom>
            <a:avLst/>
            <a:gdLst>
              <a:gd name="connisteX0" fmla="*/ 0 w 5334000"/>
              <a:gd name="connsiteY0" fmla="*/ 203200 h 1727200"/>
              <a:gd name="connisteX1" fmla="*/ 203200 w 5334000"/>
              <a:gd name="connsiteY1" fmla="*/ 0 h 1727200"/>
              <a:gd name="connisteX2" fmla="*/ 5130800 w 5334000"/>
              <a:gd name="connsiteY2" fmla="*/ 0 h 1727200"/>
              <a:gd name="connisteX3" fmla="*/ 5334000 w 5334000"/>
              <a:gd name="connsiteY3" fmla="*/ 203200 h 1727200"/>
              <a:gd name="connisteX4" fmla="*/ 5334000 w 5334000"/>
              <a:gd name="connsiteY4" fmla="*/ 1727200 h 1727200"/>
              <a:gd name="connisteX5" fmla="*/ 0 w 5334000"/>
              <a:gd name="connsiteY5" fmla="*/ 1727200 h 1727200"/>
              <a:gd name="connisteX6" fmla="*/ 0 w 5334000"/>
              <a:gd name="connsiteY6" fmla="*/ 2032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1727200">
                <a:moveTo>
                  <a:pt x="0" y="203200"/>
                </a:moveTo>
                <a:cubicBezTo>
                  <a:pt x="0" y="90976"/>
                  <a:pt x="90976" y="0"/>
                  <a:pt x="203200" y="0"/>
                </a:cubicBezTo>
                <a:lnTo>
                  <a:pt x="5130800" y="0"/>
                </a:lnTo>
                <a:cubicBezTo>
                  <a:pt x="5243024" y="0"/>
                  <a:pt x="5334000" y="90976"/>
                  <a:pt x="5334000" y="203200"/>
                </a:cubicBezTo>
                <a:lnTo>
                  <a:pt x="5334000" y="1727200"/>
                </a:lnTo>
                <a:lnTo>
                  <a:pt x="0" y="17272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6553200" y="35560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89" hasCustomPrompt="1"/>
            <p:custDataLst>
              <p:tags r:id="rId13"/>
            </p:custDataLst>
          </p:nvPr>
        </p:nvSpPr>
        <p:spPr>
          <a:xfrm>
            <a:off x="6553200" y="41148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正文页-42_11">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0" hasCustomPrompt="1"/>
            <p:custDataLst>
              <p:tags r:id="rId6"/>
            </p:custDataLst>
          </p:nvPr>
        </p:nvSpPr>
        <p:spPr>
          <a:xfrm>
            <a:off x="609600" y="1524000"/>
            <a:ext cx="10972800" cy="2235200"/>
          </a:xfrm>
          <a:custGeom>
            <a:avLst/>
            <a:gdLst>
              <a:gd name="connisteX0" fmla="*/ 0 w 10972800"/>
              <a:gd name="connsiteY0" fmla="*/ 203200 h 2235200"/>
              <a:gd name="connisteX1" fmla="*/ 203200 w 10972800"/>
              <a:gd name="connsiteY1" fmla="*/ 0 h 2235200"/>
              <a:gd name="connisteX2" fmla="*/ 10769600 w 10972800"/>
              <a:gd name="connsiteY2" fmla="*/ 0 h 2235200"/>
              <a:gd name="connisteX3" fmla="*/ 10972800 w 10972800"/>
              <a:gd name="connsiteY3" fmla="*/ 203200 h 2235200"/>
              <a:gd name="connisteX4" fmla="*/ 10972800 w 10972800"/>
              <a:gd name="connsiteY4" fmla="*/ 2032000 h 2235200"/>
              <a:gd name="connisteX5" fmla="*/ 10769600 w 10972800"/>
              <a:gd name="connsiteY5" fmla="*/ 2235200 h 2235200"/>
              <a:gd name="connisteX6" fmla="*/ 203200 w 10972800"/>
              <a:gd name="connsiteY6" fmla="*/ 2235200 h 2235200"/>
              <a:gd name="connisteX7" fmla="*/ 0 w 10972800"/>
              <a:gd name="connsiteY7" fmla="*/ 2032000 h 2235200"/>
              <a:gd name="connisteX8" fmla="*/ 0 w 10972800"/>
              <a:gd name="connsiteY8" fmla="*/ 203200 h 2235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235200">
                <a:moveTo>
                  <a:pt x="0" y="203200"/>
                </a:moveTo>
                <a:cubicBezTo>
                  <a:pt x="0" y="90976"/>
                  <a:pt x="90976" y="0"/>
                  <a:pt x="203200" y="0"/>
                </a:cubicBezTo>
                <a:lnTo>
                  <a:pt x="10769600" y="0"/>
                </a:lnTo>
                <a:cubicBezTo>
                  <a:pt x="10881824" y="0"/>
                  <a:pt x="10972800" y="90976"/>
                  <a:pt x="10972800" y="203200"/>
                </a:cubicBezTo>
                <a:lnTo>
                  <a:pt x="10972800" y="2032000"/>
                </a:lnTo>
                <a:cubicBezTo>
                  <a:pt x="10972800" y="2144224"/>
                  <a:pt x="10881824" y="2235200"/>
                  <a:pt x="10769600" y="2235200"/>
                </a:cubicBezTo>
                <a:lnTo>
                  <a:pt x="203200" y="2235200"/>
                </a:lnTo>
                <a:cubicBezTo>
                  <a:pt x="90976" y="2235200"/>
                  <a:pt x="0" y="2144224"/>
                  <a:pt x="0" y="20320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1" hasCustomPrompt="1"/>
            <p:custDataLst>
              <p:tags r:id="rId7"/>
            </p:custDataLst>
          </p:nvPr>
        </p:nvSpPr>
        <p:spPr>
          <a:xfrm>
            <a:off x="609600" y="4216400"/>
            <a:ext cx="50800" cy="2032000"/>
          </a:xfrm>
          <a:custGeom>
            <a:avLst/>
            <a:gdLst>
              <a:gd name="connisteX0" fmla="*/ 0 w 50800"/>
              <a:gd name="connsiteY0" fmla="*/ 25400 h 2032000"/>
              <a:gd name="connisteX1" fmla="*/ 25400 w 50800"/>
              <a:gd name="connsiteY1" fmla="*/ 0 h 2032000"/>
              <a:gd name="connisteX2" fmla="*/ 25400 w 50800"/>
              <a:gd name="connsiteY2" fmla="*/ 0 h 2032000"/>
              <a:gd name="connisteX3" fmla="*/ 50800 w 50800"/>
              <a:gd name="connsiteY3" fmla="*/ 25400 h 2032000"/>
              <a:gd name="connisteX4" fmla="*/ 50800 w 50800"/>
              <a:gd name="connsiteY4" fmla="*/ 2006600 h 2032000"/>
              <a:gd name="connisteX5" fmla="*/ 25400 w 50800"/>
              <a:gd name="connsiteY5" fmla="*/ 2032000 h 2032000"/>
              <a:gd name="connisteX6" fmla="*/ 25400 w 50800"/>
              <a:gd name="connsiteY6" fmla="*/ 2032000 h 2032000"/>
              <a:gd name="connisteX7" fmla="*/ 0 w 50800"/>
              <a:gd name="connsiteY7" fmla="*/ 2006600 h 2032000"/>
              <a:gd name="connisteX8" fmla="*/ 0 w 50800"/>
              <a:gd name="connsiteY8" fmla="*/ 254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032000">
                <a:moveTo>
                  <a:pt x="0" y="25400"/>
                </a:moveTo>
                <a:cubicBezTo>
                  <a:pt x="0" y="11372"/>
                  <a:pt x="11372" y="0"/>
                  <a:pt x="25400" y="0"/>
                </a:cubicBezTo>
                <a:lnTo>
                  <a:pt x="25400" y="0"/>
                </a:lnTo>
                <a:cubicBezTo>
                  <a:pt x="39428" y="0"/>
                  <a:pt x="50800" y="11372"/>
                  <a:pt x="50800" y="25400"/>
                </a:cubicBezTo>
                <a:lnTo>
                  <a:pt x="50800" y="2006600"/>
                </a:lnTo>
                <a:cubicBezTo>
                  <a:pt x="50800" y="2020628"/>
                  <a:pt x="39428" y="2032000"/>
                  <a:pt x="25400" y="2032000"/>
                </a:cubicBezTo>
                <a:lnTo>
                  <a:pt x="25400" y="2032000"/>
                </a:lnTo>
                <a:cubicBezTo>
                  <a:pt x="11372" y="2032000"/>
                  <a:pt x="0" y="2020628"/>
                  <a:pt x="0" y="20066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762000" y="4216400"/>
            <a:ext cx="5029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762000" y="4724400"/>
            <a:ext cx="50292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400800" y="4216400"/>
            <a:ext cx="50800" cy="2032000"/>
          </a:xfrm>
          <a:custGeom>
            <a:avLst/>
            <a:gdLst>
              <a:gd name="connisteX0" fmla="*/ 0 w 50800"/>
              <a:gd name="connsiteY0" fmla="*/ 25400 h 2032000"/>
              <a:gd name="connisteX1" fmla="*/ 25400 w 50800"/>
              <a:gd name="connsiteY1" fmla="*/ 0 h 2032000"/>
              <a:gd name="connisteX2" fmla="*/ 25400 w 50800"/>
              <a:gd name="connsiteY2" fmla="*/ 0 h 2032000"/>
              <a:gd name="connisteX3" fmla="*/ 50800 w 50800"/>
              <a:gd name="connsiteY3" fmla="*/ 25400 h 2032000"/>
              <a:gd name="connisteX4" fmla="*/ 50800 w 50800"/>
              <a:gd name="connsiteY4" fmla="*/ 2006600 h 2032000"/>
              <a:gd name="connisteX5" fmla="*/ 25400 w 50800"/>
              <a:gd name="connsiteY5" fmla="*/ 2032000 h 2032000"/>
              <a:gd name="connisteX6" fmla="*/ 25400 w 50800"/>
              <a:gd name="connsiteY6" fmla="*/ 2032000 h 2032000"/>
              <a:gd name="connisteX7" fmla="*/ 0 w 50800"/>
              <a:gd name="connsiteY7" fmla="*/ 2006600 h 2032000"/>
              <a:gd name="connisteX8" fmla="*/ 0 w 50800"/>
              <a:gd name="connsiteY8" fmla="*/ 254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032000">
                <a:moveTo>
                  <a:pt x="0" y="25400"/>
                </a:moveTo>
                <a:cubicBezTo>
                  <a:pt x="0" y="11372"/>
                  <a:pt x="11372" y="0"/>
                  <a:pt x="25400" y="0"/>
                </a:cubicBezTo>
                <a:lnTo>
                  <a:pt x="25400" y="0"/>
                </a:lnTo>
                <a:cubicBezTo>
                  <a:pt x="39428" y="0"/>
                  <a:pt x="50800" y="11372"/>
                  <a:pt x="50800" y="25400"/>
                </a:cubicBezTo>
                <a:lnTo>
                  <a:pt x="50800" y="2006600"/>
                </a:lnTo>
                <a:cubicBezTo>
                  <a:pt x="50800" y="2020628"/>
                  <a:pt x="39428" y="2032000"/>
                  <a:pt x="25400" y="2032000"/>
                </a:cubicBezTo>
                <a:lnTo>
                  <a:pt x="25400" y="2032000"/>
                </a:lnTo>
                <a:cubicBezTo>
                  <a:pt x="11372" y="2032000"/>
                  <a:pt x="0" y="2020628"/>
                  <a:pt x="0" y="20066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6553200" y="4216400"/>
            <a:ext cx="5029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89" hasCustomPrompt="1"/>
            <p:custDataLst>
              <p:tags r:id="rId12"/>
            </p:custDataLst>
          </p:nvPr>
        </p:nvSpPr>
        <p:spPr>
          <a:xfrm>
            <a:off x="6553200" y="4724400"/>
            <a:ext cx="50292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正文页-39_19">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3" hasCustomPrompt="1"/>
            <p:custDataLst>
              <p:tags r:id="rId6"/>
            </p:custDataLst>
          </p:nvPr>
        </p:nvSpPr>
        <p:spPr>
          <a:xfrm>
            <a:off x="609600" y="15240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2" hasCustomPrompt="1"/>
            <p:custDataLst>
              <p:tags r:id="rId7"/>
            </p:custDataLst>
          </p:nvPr>
        </p:nvSpPr>
        <p:spPr>
          <a:xfrm>
            <a:off x="914400" y="18796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1879600" y="18796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1879600" y="23368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5" hasCustomPrompt="1"/>
            <p:custDataLst>
              <p:tags r:id="rId10"/>
            </p:custDataLst>
          </p:nvPr>
        </p:nvSpPr>
        <p:spPr>
          <a:xfrm>
            <a:off x="609600" y="31496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4" hasCustomPrompt="1"/>
            <p:custDataLst>
              <p:tags r:id="rId11"/>
            </p:custDataLst>
          </p:nvPr>
        </p:nvSpPr>
        <p:spPr>
          <a:xfrm>
            <a:off x="914400" y="35052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1879600" y="35052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89" hasCustomPrompt="1"/>
            <p:custDataLst>
              <p:tags r:id="rId13"/>
            </p:custDataLst>
          </p:nvPr>
        </p:nvSpPr>
        <p:spPr>
          <a:xfrm>
            <a:off x="1879600" y="39624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20" name="装饰  9"/>
          <p:cNvSpPr>
            <a:spLocks noGrp="1"/>
          </p:cNvSpPr>
          <p:nvPr>
            <p:ph type="body" idx="16397" hasCustomPrompt="1"/>
            <p:custDataLst>
              <p:tags r:id="rId14"/>
            </p:custDataLst>
          </p:nvPr>
        </p:nvSpPr>
        <p:spPr>
          <a:xfrm>
            <a:off x="609600" y="47752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图片占位符 20"/>
          <p:cNvSpPr>
            <a:spLocks noGrp="1"/>
          </p:cNvSpPr>
          <p:nvPr>
            <p:ph type="pic" idx="16396" hasCustomPrompt="1"/>
            <p:custDataLst>
              <p:tags r:id="rId15"/>
            </p:custDataLst>
          </p:nvPr>
        </p:nvSpPr>
        <p:spPr>
          <a:xfrm>
            <a:off x="914400" y="51308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22" name="文本占位符 21"/>
          <p:cNvSpPr>
            <a:spLocks noGrp="1"/>
          </p:cNvSpPr>
          <p:nvPr>
            <p:ph type="body" idx="16390" hasCustomPrompt="1"/>
            <p:custDataLst>
              <p:tags r:id="rId16"/>
            </p:custDataLst>
          </p:nvPr>
        </p:nvSpPr>
        <p:spPr>
          <a:xfrm>
            <a:off x="1879600" y="51308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3" name="文本占位符 22"/>
          <p:cNvSpPr>
            <a:spLocks noGrp="1"/>
          </p:cNvSpPr>
          <p:nvPr>
            <p:ph type="body" idx="16391" hasCustomPrompt="1"/>
            <p:custDataLst>
              <p:tags r:id="rId17"/>
            </p:custDataLst>
          </p:nvPr>
        </p:nvSpPr>
        <p:spPr>
          <a:xfrm>
            <a:off x="1879600" y="55880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正文页-51_22">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34798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4" hasCustomPrompt="1"/>
            <p:custDataLst>
              <p:tags r:id="rId6"/>
            </p:custDataLst>
          </p:nvPr>
        </p:nvSpPr>
        <p:spPr>
          <a:xfrm>
            <a:off x="609600" y="609600"/>
            <a:ext cx="10972800" cy="2336800"/>
          </a:xfrm>
          <a:custGeom>
            <a:avLst/>
            <a:gdLst>
              <a:gd name="connisteX0" fmla="*/ 0 w 10972800"/>
              <a:gd name="connsiteY0" fmla="*/ 203200 h 2336800"/>
              <a:gd name="connisteX1" fmla="*/ 203200 w 10972800"/>
              <a:gd name="connsiteY1" fmla="*/ 0 h 2336800"/>
              <a:gd name="connisteX2" fmla="*/ 10769600 w 10972800"/>
              <a:gd name="connsiteY2" fmla="*/ 0 h 2336800"/>
              <a:gd name="connisteX3" fmla="*/ 10972800 w 10972800"/>
              <a:gd name="connsiteY3" fmla="*/ 203200 h 2336800"/>
              <a:gd name="connisteX4" fmla="*/ 10972800 w 10972800"/>
              <a:gd name="connsiteY4" fmla="*/ 2133600 h 2336800"/>
              <a:gd name="connisteX5" fmla="*/ 10769600 w 10972800"/>
              <a:gd name="connsiteY5" fmla="*/ 2336800 h 2336800"/>
              <a:gd name="connisteX6" fmla="*/ 203200 w 10972800"/>
              <a:gd name="connsiteY6" fmla="*/ 2336800 h 2336800"/>
              <a:gd name="connisteX7" fmla="*/ 0 w 10972800"/>
              <a:gd name="connsiteY7" fmla="*/ 2133600 h 2336800"/>
              <a:gd name="connisteX8" fmla="*/ 0 w 10972800"/>
              <a:gd name="connsiteY8"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336800">
                <a:moveTo>
                  <a:pt x="0" y="203200"/>
                </a:moveTo>
                <a:cubicBezTo>
                  <a:pt x="0" y="90976"/>
                  <a:pt x="90976" y="0"/>
                  <a:pt x="203200" y="0"/>
                </a:cubicBezTo>
                <a:lnTo>
                  <a:pt x="10769600" y="0"/>
                </a:lnTo>
                <a:cubicBezTo>
                  <a:pt x="10881824" y="0"/>
                  <a:pt x="10972800" y="90976"/>
                  <a:pt x="10972800" y="203200"/>
                </a:cubicBezTo>
                <a:lnTo>
                  <a:pt x="10972800" y="2133600"/>
                </a:lnTo>
                <a:cubicBezTo>
                  <a:pt x="10972800" y="2245824"/>
                  <a:pt x="10881824" y="2336800"/>
                  <a:pt x="10769600" y="2336800"/>
                </a:cubicBezTo>
                <a:lnTo>
                  <a:pt x="203200" y="2336800"/>
                </a:lnTo>
                <a:cubicBezTo>
                  <a:pt x="90976" y="2336800"/>
                  <a:pt x="0" y="2245824"/>
                  <a:pt x="0" y="2133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文本占位符 12"/>
          <p:cNvSpPr>
            <a:spLocks noGrp="1"/>
          </p:cNvSpPr>
          <p:nvPr>
            <p:ph type="body" idx="16386" hasCustomPrompt="1"/>
            <p:custDataLst>
              <p:tags r:id="rId7"/>
            </p:custDataLst>
          </p:nvPr>
        </p:nvSpPr>
        <p:spPr>
          <a:xfrm>
            <a:off x="6096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4" name="文本占位符 13"/>
          <p:cNvSpPr>
            <a:spLocks noGrp="1"/>
          </p:cNvSpPr>
          <p:nvPr>
            <p:ph type="body" idx="16387" hasCustomPrompt="1"/>
            <p:custDataLst>
              <p:tags r:id="rId8"/>
            </p:custDataLst>
          </p:nvPr>
        </p:nvSpPr>
        <p:spPr>
          <a:xfrm>
            <a:off x="6096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文本占位符 14"/>
          <p:cNvSpPr>
            <a:spLocks noGrp="1"/>
          </p:cNvSpPr>
          <p:nvPr>
            <p:ph type="body" idx="16388" hasCustomPrompt="1"/>
            <p:custDataLst>
              <p:tags r:id="rId9"/>
            </p:custDataLst>
          </p:nvPr>
        </p:nvSpPr>
        <p:spPr>
          <a:xfrm>
            <a:off x="35052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6" name="文本占位符 15"/>
          <p:cNvSpPr>
            <a:spLocks noGrp="1"/>
          </p:cNvSpPr>
          <p:nvPr>
            <p:ph type="body" idx="16389" hasCustomPrompt="1"/>
            <p:custDataLst>
              <p:tags r:id="rId10"/>
            </p:custDataLst>
          </p:nvPr>
        </p:nvSpPr>
        <p:spPr>
          <a:xfrm>
            <a:off x="35052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7" name="文本占位符 16"/>
          <p:cNvSpPr>
            <a:spLocks noGrp="1"/>
          </p:cNvSpPr>
          <p:nvPr>
            <p:ph type="body" idx="16390" hasCustomPrompt="1"/>
            <p:custDataLst>
              <p:tags r:id="rId11"/>
            </p:custDataLst>
          </p:nvPr>
        </p:nvSpPr>
        <p:spPr>
          <a:xfrm>
            <a:off x="64008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8" name="文本占位符 17"/>
          <p:cNvSpPr>
            <a:spLocks noGrp="1"/>
          </p:cNvSpPr>
          <p:nvPr>
            <p:ph type="body" idx="16391" hasCustomPrompt="1"/>
            <p:custDataLst>
              <p:tags r:id="rId12"/>
            </p:custDataLst>
          </p:nvPr>
        </p:nvSpPr>
        <p:spPr>
          <a:xfrm>
            <a:off x="64008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9" name="文本占位符 18"/>
          <p:cNvSpPr>
            <a:spLocks noGrp="1"/>
          </p:cNvSpPr>
          <p:nvPr>
            <p:ph type="body" idx="16392" hasCustomPrompt="1"/>
            <p:custDataLst>
              <p:tags r:id="rId13"/>
            </p:custDataLst>
          </p:nvPr>
        </p:nvSpPr>
        <p:spPr>
          <a:xfrm>
            <a:off x="92964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20" name="文本占位符 19"/>
          <p:cNvSpPr>
            <a:spLocks noGrp="1"/>
          </p:cNvSpPr>
          <p:nvPr>
            <p:ph type="body" idx="16393" hasCustomPrompt="1"/>
            <p:custDataLst>
              <p:tags r:id="rId14"/>
            </p:custDataLst>
          </p:nvPr>
        </p:nvSpPr>
        <p:spPr>
          <a:xfrm>
            <a:off x="92964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正文页-64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文本占位符 11"/>
          <p:cNvSpPr>
            <a:spLocks noGrp="1"/>
          </p:cNvSpPr>
          <p:nvPr>
            <p:ph type="body" idx="16386" hasCustomPrompt="1"/>
            <p:custDataLst>
              <p:tags r:id="rId6"/>
            </p:custDataLst>
          </p:nvPr>
        </p:nvSpPr>
        <p:spPr>
          <a:xfrm>
            <a:off x="6096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3" name="装饰  2"/>
          <p:cNvSpPr>
            <a:spLocks noGrp="1"/>
          </p:cNvSpPr>
          <p:nvPr>
            <p:ph type="body" idx="16392" hasCustomPrompt="1"/>
            <p:custDataLst>
              <p:tags r:id="rId7"/>
            </p:custDataLst>
          </p:nvPr>
        </p:nvSpPr>
        <p:spPr>
          <a:xfrm>
            <a:off x="6096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7" hasCustomPrompt="1"/>
            <p:custDataLst>
              <p:tags r:id="rId8"/>
            </p:custDataLst>
          </p:nvPr>
        </p:nvSpPr>
        <p:spPr>
          <a:xfrm>
            <a:off x="9144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文本占位符 14"/>
          <p:cNvSpPr>
            <a:spLocks noGrp="1"/>
          </p:cNvSpPr>
          <p:nvPr>
            <p:ph type="body" idx="16388" hasCustomPrompt="1"/>
            <p:custDataLst>
              <p:tags r:id="rId9"/>
            </p:custDataLst>
          </p:nvPr>
        </p:nvSpPr>
        <p:spPr>
          <a:xfrm>
            <a:off x="43688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6" name="装饰  5"/>
          <p:cNvSpPr>
            <a:spLocks noGrp="1"/>
          </p:cNvSpPr>
          <p:nvPr>
            <p:ph type="body" idx="16393" hasCustomPrompt="1"/>
            <p:custDataLst>
              <p:tags r:id="rId10"/>
            </p:custDataLst>
          </p:nvPr>
        </p:nvSpPr>
        <p:spPr>
          <a:xfrm>
            <a:off x="43688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9" hasCustomPrompt="1"/>
            <p:custDataLst>
              <p:tags r:id="rId11"/>
            </p:custDataLst>
          </p:nvPr>
        </p:nvSpPr>
        <p:spPr>
          <a:xfrm>
            <a:off x="46736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8" name="文本占位符 17"/>
          <p:cNvSpPr>
            <a:spLocks noGrp="1"/>
          </p:cNvSpPr>
          <p:nvPr>
            <p:ph type="body" idx="16390" hasCustomPrompt="1"/>
            <p:custDataLst>
              <p:tags r:id="rId12"/>
            </p:custDataLst>
          </p:nvPr>
        </p:nvSpPr>
        <p:spPr>
          <a:xfrm>
            <a:off x="81280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装饰  8"/>
          <p:cNvSpPr>
            <a:spLocks noGrp="1"/>
          </p:cNvSpPr>
          <p:nvPr>
            <p:ph type="body" idx="16394" hasCustomPrompt="1"/>
            <p:custDataLst>
              <p:tags r:id="rId13"/>
            </p:custDataLst>
          </p:nvPr>
        </p:nvSpPr>
        <p:spPr>
          <a:xfrm>
            <a:off x="81280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0" name="文本占位符 19"/>
          <p:cNvSpPr>
            <a:spLocks noGrp="1"/>
          </p:cNvSpPr>
          <p:nvPr>
            <p:ph type="body" idx="16391" hasCustomPrompt="1"/>
            <p:custDataLst>
              <p:tags r:id="rId14"/>
            </p:custDataLst>
          </p:nvPr>
        </p:nvSpPr>
        <p:spPr>
          <a:xfrm>
            <a:off x="84328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flipH="1">
            <a:off x="0" y="0"/>
            <a:ext cx="12192000" cy="6858000"/>
          </a:xfrm>
          <a:prstGeom prst="rect">
            <a:avLst/>
          </a:prstGeom>
          <a:gradFill flip="none" rotWithShape="1">
            <a:gsLst>
              <a:gs pos="0">
                <a:schemeClr val="bg1">
                  <a:alpha val="60000"/>
                </a:schemeClr>
              </a:gs>
              <a:gs pos="76000">
                <a:schemeClr val="bg2"/>
              </a:gs>
              <a:gs pos="100000">
                <a:schemeClr val="bg2">
                  <a:lumMod val="90000"/>
                </a:schemeClr>
              </a:gs>
              <a:gs pos="32000">
                <a:schemeClr val="bg1"/>
              </a:gs>
            </a:gsLst>
            <a:lin ang="81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8" name="任意多边形: 形状 27"/>
          <p:cNvSpPr/>
          <p:nvPr userDrawn="1">
            <p:custDataLst>
              <p:tags r:id="rId3"/>
            </p:custDataLst>
          </p:nvPr>
        </p:nvSpPr>
        <p:spPr>
          <a:xfrm>
            <a:off x="7348820" y="1563754"/>
            <a:ext cx="4843180" cy="5294246"/>
          </a:xfrm>
          <a:custGeom>
            <a:avLst/>
            <a:gdLst>
              <a:gd name="connsiteX0" fmla="*/ 1620784 w 4843180"/>
              <a:gd name="connsiteY0" fmla="*/ 0 h 5294246"/>
              <a:gd name="connsiteX1" fmla="*/ 2766851 w 4843180"/>
              <a:gd name="connsiteY1" fmla="*/ 474717 h 5294246"/>
              <a:gd name="connsiteX2" fmla="*/ 4843180 w 4843180"/>
              <a:gd name="connsiteY2" fmla="*/ 2551047 h 5294246"/>
              <a:gd name="connsiteX3" fmla="*/ 4843180 w 4843180"/>
              <a:gd name="connsiteY3" fmla="*/ 5294246 h 5294246"/>
              <a:gd name="connsiteX4" fmla="*/ 3002111 w 4843180"/>
              <a:gd name="connsiteY4" fmla="*/ 5294246 h 5294246"/>
              <a:gd name="connsiteX5" fmla="*/ 474717 w 4843180"/>
              <a:gd name="connsiteY5" fmla="*/ 2766852 h 5294246"/>
              <a:gd name="connsiteX6" fmla="*/ 474717 w 4843180"/>
              <a:gd name="connsiteY6" fmla="*/ 474717 h 5294246"/>
              <a:gd name="connsiteX7" fmla="*/ 1620784 w 4843180"/>
              <a:gd name="connsiteY7" fmla="*/ 0 h 529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3180" h="5294246">
                <a:moveTo>
                  <a:pt x="1620784" y="0"/>
                </a:moveTo>
                <a:cubicBezTo>
                  <a:pt x="2035579" y="0"/>
                  <a:pt x="2450374" y="158239"/>
                  <a:pt x="2766851" y="474717"/>
                </a:cubicBezTo>
                <a:lnTo>
                  <a:pt x="4843180" y="2551047"/>
                </a:lnTo>
                <a:lnTo>
                  <a:pt x="4843180" y="5294246"/>
                </a:lnTo>
                <a:lnTo>
                  <a:pt x="3002111" y="5294246"/>
                </a:lnTo>
                <a:lnTo>
                  <a:pt x="474717" y="2766852"/>
                </a:lnTo>
                <a:cubicBezTo>
                  <a:pt x="-158239" y="2133896"/>
                  <a:pt x="-158239" y="1107672"/>
                  <a:pt x="474717" y="474717"/>
                </a:cubicBezTo>
                <a:cubicBezTo>
                  <a:pt x="791195" y="158239"/>
                  <a:pt x="1205989" y="0"/>
                  <a:pt x="1620784" y="0"/>
                </a:cubicBezTo>
                <a:close/>
              </a:path>
            </a:pathLst>
          </a:custGeom>
          <a:gradFill flip="none" rotWithShape="1">
            <a:gsLst>
              <a:gs pos="23000">
                <a:schemeClr val="accent1">
                  <a:alpha val="0"/>
                </a:schemeClr>
              </a:gs>
              <a:gs pos="100000">
                <a:schemeClr val="accent1">
                  <a:alpha val="30000"/>
                </a:schemeClr>
              </a:gs>
            </a:gsLst>
            <a:lin ang="135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4" name="日期占位符 4"/>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5"/>
            </p:custDataLst>
          </p:nvPr>
        </p:nvSpPr>
        <p:spPr/>
        <p:txBody>
          <a:bodyPr/>
          <a:lstStyle/>
          <a:p>
            <a:endParaRPr lang="zh-CN" altLang="en-US"/>
          </a:p>
        </p:txBody>
      </p:sp>
      <p:sp>
        <p:nvSpPr>
          <p:cNvPr id="6" name="灯片编号占位符 6"/>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cxnSp>
        <p:nvCxnSpPr>
          <p:cNvPr id="20" name="直接连接符 19"/>
          <p:cNvCxnSpPr/>
          <p:nvPr userDrawn="1">
            <p:custDataLst>
              <p:tags r:id="rId7"/>
            </p:custDataLst>
          </p:nvPr>
        </p:nvCxnSpPr>
        <p:spPr>
          <a:xfrm>
            <a:off x="1252929" y="1521975"/>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custDataLst>
              <p:tags r:id="rId8"/>
            </p:custDataLst>
          </p:nvPr>
        </p:nvCxnSpPr>
        <p:spPr>
          <a:xfrm>
            <a:off x="1252929" y="1632699"/>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9"/>
            </p:custDataLst>
          </p:nvPr>
        </p:nvCxnSpPr>
        <p:spPr>
          <a:xfrm>
            <a:off x="1252929" y="1577337"/>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userDrawn="1">
            <p:ph type="title"/>
            <p:custDataLst>
              <p:tags r:id="rId10"/>
            </p:custDataLst>
          </p:nvPr>
        </p:nvSpPr>
        <p:spPr>
          <a:xfrm>
            <a:off x="1235211" y="3328717"/>
            <a:ext cx="5255400" cy="2114154"/>
          </a:xfrm>
        </p:spPr>
        <p:txBody>
          <a:bodyPr wrap="square" anchor="t" anchorCtr="0">
            <a:normAutofit/>
          </a:bodyPr>
          <a:lstStyle>
            <a:lvl1pPr algn="l">
              <a:defRPr sz="5400"/>
            </a:lvl1pPr>
          </a:lstStyle>
          <a:p>
            <a:r>
              <a:rPr lang="zh-CN" altLang="en-US" dirty="0"/>
              <a:t>单击此处编辑母版标题样式</a:t>
            </a:r>
            <a:endParaRPr lang="zh-CN" altLang="en-US" dirty="0"/>
          </a:p>
        </p:txBody>
      </p:sp>
      <p:sp>
        <p:nvSpPr>
          <p:cNvPr id="8" name="节编号 3"/>
          <p:cNvSpPr>
            <a:spLocks noGrp="1"/>
          </p:cNvSpPr>
          <p:nvPr userDrawn="1">
            <p:ph type="body" sz="quarter" idx="13" hasCustomPrompt="1"/>
            <p:custDataLst>
              <p:tags r:id="rId11"/>
            </p:custDataLst>
          </p:nvPr>
        </p:nvSpPr>
        <p:spPr>
          <a:xfrm>
            <a:off x="1232811" y="1732912"/>
            <a:ext cx="5255400" cy="1491030"/>
          </a:xfrm>
        </p:spPr>
        <p:txBody>
          <a:bodyPr wrap="none" anchor="ctr">
            <a:noAutofit/>
          </a:bodyPr>
          <a:lstStyle>
            <a:lvl1pPr marL="0" indent="0" algn="l">
              <a:buNone/>
              <a:defRPr sz="7200" b="1">
                <a:gradFill>
                  <a:gsLst>
                    <a:gs pos="0">
                      <a:schemeClr val="accent3"/>
                    </a:gs>
                    <a:gs pos="100000">
                      <a:schemeClr val="accent4"/>
                    </a:gs>
                  </a:gsLst>
                  <a:lin ang="5400000" scaled="1"/>
                </a:gradFill>
              </a:defRPr>
            </a:lvl1pPr>
          </a:lstStyle>
          <a:p>
            <a:pPr lvl="0"/>
            <a:r>
              <a:rPr lang="zh-CN" altLang="en-US" dirty="0"/>
              <a:t>节编号</a:t>
            </a:r>
            <a:endParaRPr lang="zh-CN" altLang="en-US" dirty="0"/>
          </a:p>
        </p:txBody>
      </p:sp>
      <p:pic>
        <p:nvPicPr>
          <p:cNvPr id="16" name="图片 15"/>
          <p:cNvPicPr>
            <a:picLocks noChangeAspect="1"/>
          </p:cNvPicPr>
          <p:nvPr userDrawn="1">
            <p:custDataLst>
              <p:tags r:id="rId12"/>
            </p:custDataLst>
          </p:nvPr>
        </p:nvPicPr>
        <p:blipFill rotWithShape="1">
          <a:blip r:embed="rId13" cstate="print">
            <a:extLst>
              <a:ext uri="{28A0092B-C50C-407E-A947-70E740481C1C}">
                <a14:useLocalDpi xmlns:a14="http://schemas.microsoft.com/office/drawing/2010/main" val="0"/>
              </a:ext>
            </a:extLst>
          </a:blip>
          <a:srcRect l="18559" t="4655" r="21959"/>
          <a:stretch>
            <a:fillRect/>
          </a:stretch>
        </p:blipFill>
        <p:spPr>
          <a:xfrm>
            <a:off x="7034148" y="1097729"/>
            <a:ext cx="3904923" cy="4550876"/>
          </a:xfrm>
          <a:prstGeom prst="rect">
            <a:avLst/>
          </a:prstGeom>
          <a:effectLst/>
        </p:spPr>
      </p:pic>
      <p:sp>
        <p:nvSpPr>
          <p:cNvPr id="36" name="任意多边形: 形状 35"/>
          <p:cNvSpPr/>
          <p:nvPr userDrawn="1">
            <p:custDataLst>
              <p:tags r:id="rId14"/>
            </p:custDataLst>
          </p:nvPr>
        </p:nvSpPr>
        <p:spPr>
          <a:xfrm>
            <a:off x="8589226" y="0"/>
            <a:ext cx="3284026" cy="2745652"/>
          </a:xfrm>
          <a:custGeom>
            <a:avLst/>
            <a:gdLst>
              <a:gd name="connsiteX0" fmla="*/ 1722 w 3284026"/>
              <a:gd name="connsiteY0" fmla="*/ 0 h 2745652"/>
              <a:gd name="connsiteX1" fmla="*/ 1323461 w 3284026"/>
              <a:gd name="connsiteY1" fmla="*/ 0 h 2745652"/>
              <a:gd name="connsiteX2" fmla="*/ 1820838 w 3284026"/>
              <a:gd name="connsiteY2" fmla="*/ 497378 h 2745652"/>
              <a:gd name="connsiteX3" fmla="*/ 1821540 w 3284026"/>
              <a:gd name="connsiteY3" fmla="*/ 497378 h 2745652"/>
              <a:gd name="connsiteX4" fmla="*/ 3121285 w 3284026"/>
              <a:gd name="connsiteY4" fmla="*/ 1797125 h 2745652"/>
              <a:gd name="connsiteX5" fmla="*/ 3121285 w 3284026"/>
              <a:gd name="connsiteY5" fmla="*/ 2582912 h 2745652"/>
              <a:gd name="connsiteX6" fmla="*/ 3121285 w 3284026"/>
              <a:gd name="connsiteY6" fmla="*/ 2582911 h 2745652"/>
              <a:gd name="connsiteX7" fmla="*/ 2335497 w 3284026"/>
              <a:gd name="connsiteY7" fmla="*/ 2582911 h 2745652"/>
              <a:gd name="connsiteX8" fmla="*/ 1841245 w 3284026"/>
              <a:gd name="connsiteY8" fmla="*/ 2088659 h 2745652"/>
              <a:gd name="connsiteX9" fmla="*/ 1837418 w 3284026"/>
              <a:gd name="connsiteY9" fmla="*/ 2085533 h 2745652"/>
              <a:gd name="connsiteX10" fmla="*/ 162742 w 3284026"/>
              <a:gd name="connsiteY10" fmla="*/ 410857 h 2745652"/>
              <a:gd name="connsiteX11" fmla="*/ 0 w 3284026"/>
              <a:gd name="connsiteY11" fmla="*/ 17963 h 274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84026" h="2745652">
                <a:moveTo>
                  <a:pt x="1722" y="0"/>
                </a:moveTo>
                <a:lnTo>
                  <a:pt x="1323461" y="0"/>
                </a:lnTo>
                <a:lnTo>
                  <a:pt x="1820838" y="497378"/>
                </a:lnTo>
                <a:lnTo>
                  <a:pt x="1821540" y="497378"/>
                </a:lnTo>
                <a:lnTo>
                  <a:pt x="3121285" y="1797125"/>
                </a:lnTo>
                <a:cubicBezTo>
                  <a:pt x="3338274" y="2014114"/>
                  <a:pt x="3338274" y="2365923"/>
                  <a:pt x="3121285" y="2582912"/>
                </a:cubicBezTo>
                <a:lnTo>
                  <a:pt x="3121285" y="2582911"/>
                </a:lnTo>
                <a:cubicBezTo>
                  <a:pt x="2904296" y="2799900"/>
                  <a:pt x="2552486" y="2799900"/>
                  <a:pt x="2335497" y="2582911"/>
                </a:cubicBezTo>
                <a:lnTo>
                  <a:pt x="1841245" y="2088659"/>
                </a:lnTo>
                <a:lnTo>
                  <a:pt x="1837418" y="2085533"/>
                </a:lnTo>
                <a:lnTo>
                  <a:pt x="162742" y="410857"/>
                </a:lnTo>
                <a:cubicBezTo>
                  <a:pt x="54248" y="302363"/>
                  <a:pt x="0" y="160163"/>
                  <a:pt x="0" y="17963"/>
                </a:cubicBezTo>
                <a:close/>
              </a:path>
            </a:pathLst>
          </a:custGeom>
          <a:gradFill flip="none" rotWithShape="1">
            <a:gsLst>
              <a:gs pos="24000">
                <a:schemeClr val="accent1">
                  <a:alpha val="0"/>
                </a:schemeClr>
              </a:gs>
              <a:gs pos="100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2" name="标题 2"/>
          <p:cNvSpPr/>
          <p:nvPr>
            <p:ph type="ctr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mj-cs"/>
              </a:defRPr>
            </a:lvl1pPr>
          </a:lstStyle>
          <a:p>
            <a:pPr lvl="0"/>
            <a:r>
              <a:rPr>
                <a:sym typeface="+mn-ea"/>
              </a:rPr>
              <a:t>编辑标题</a:t>
            </a:r>
            <a:endParaRPr>
              <a:sym typeface="+mn-ea"/>
            </a:endParaRPr>
          </a:p>
        </p:txBody>
      </p:sp>
      <p:sp>
        <p:nvSpPr>
          <p:cNvPr id="4" name="副标题 3"/>
          <p:cNvSpPr/>
          <p:nvPr>
            <p:ph type="subTitle"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44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粗简黑简" panose="00020600040101010101" charset="-122"/>
              </a:defRPr>
            </a:lvl1pPr>
            <a:lvl2pPr eaLnBrk="1" fontAlgn="auto" latinLnBrk="0" hangingPunct="1">
              <a:defRPr sz="1600">
                <a:solidFill>
                  <a:schemeClr val="tx1"/>
                </a:solidFill>
                <a:latin typeface="Arial" panose="020B0604020202020204" pitchFamily="34" charset="0"/>
                <a:ea typeface="汉仪粗简黑简" panose="00020600040101010101" charset="-122"/>
              </a:defRPr>
            </a:lvl2pPr>
            <a:lvl3pPr eaLnBrk="1" fontAlgn="auto" latinLnBrk="0" hangingPunct="1">
              <a:defRPr sz="1600">
                <a:solidFill>
                  <a:schemeClr val="tx1"/>
                </a:solidFill>
                <a:latin typeface="Arial" panose="020B0604020202020204" pitchFamily="34" charset="0"/>
                <a:ea typeface="汉仪粗简黑简" panose="00020600040101010101" charset="-122"/>
              </a:defRPr>
            </a:lvl3pPr>
            <a:lvl4pPr eaLnBrk="1" fontAlgn="auto" latinLnBrk="0" hangingPunct="1">
              <a:defRPr sz="1600">
                <a:solidFill>
                  <a:schemeClr val="tx1"/>
                </a:solidFill>
                <a:latin typeface="Arial" panose="020B0604020202020204" pitchFamily="34" charset="0"/>
                <a:ea typeface="汉仪粗简黑简" panose="00020600040101010101" charset="-122"/>
              </a:defRPr>
            </a:lvl4pPr>
            <a:lvl5pPr eaLnBrk="1" fontAlgn="auto" latinLnBrk="0" hangingPunct="1">
              <a:defRPr sz="16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1.jpe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5.xml"/><Relationship Id="rId8" Type="http://schemas.openxmlformats.org/officeDocument/2006/relationships/slideLayout" Target="../slideLayouts/slideLayout24.xml"/><Relationship Id="rId7" Type="http://schemas.openxmlformats.org/officeDocument/2006/relationships/slideLayout" Target="../slideLayouts/slideLayout23.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8.xml"/><Relationship Id="rId19" Type="http://schemas.openxmlformats.org/officeDocument/2006/relationships/tags" Target="../tags/tag123.xml"/><Relationship Id="rId18" Type="http://schemas.openxmlformats.org/officeDocument/2006/relationships/slideLayout" Target="../slideLayouts/slideLayout34.xml"/><Relationship Id="rId17" Type="http://schemas.openxmlformats.org/officeDocument/2006/relationships/slideLayout" Target="../slideLayouts/slideLayout33.xml"/><Relationship Id="rId16" Type="http://schemas.openxmlformats.org/officeDocument/2006/relationships/slideLayout" Target="../slideLayouts/slideLayout32.xml"/><Relationship Id="rId15" Type="http://schemas.openxmlformats.org/officeDocument/2006/relationships/slideLayout" Target="../slideLayouts/slideLayout31.xml"/><Relationship Id="rId14" Type="http://schemas.openxmlformats.org/officeDocument/2006/relationships/slideLayout" Target="../slideLayouts/slideLayout30.xml"/><Relationship Id="rId13" Type="http://schemas.openxmlformats.org/officeDocument/2006/relationships/slideLayout" Target="../slideLayouts/slideLayout29.xml"/><Relationship Id="rId12" Type="http://schemas.openxmlformats.org/officeDocument/2006/relationships/slideLayout" Target="../slideLayouts/slideLayout28.xml"/><Relationship Id="rId11" Type="http://schemas.openxmlformats.org/officeDocument/2006/relationships/slideLayout" Target="../slideLayouts/slideLayout27.xml"/><Relationship Id="rId10" Type="http://schemas.openxmlformats.org/officeDocument/2006/relationships/slideLayout" Target="../slideLayouts/slideLayout26.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4" Type="http://schemas.openxmlformats.org/officeDocument/2006/relationships/theme" Target="../theme/theme3.xml"/><Relationship Id="rId3" Type="http://schemas.openxmlformats.org/officeDocument/2006/relationships/image" Target="../media/image2.jpeg"/><Relationship Id="rId2" Type="http://schemas.openxmlformats.org/officeDocument/2006/relationships/slideLayout" Target="../slideLayouts/slideLayout36.xml"/><Relationship Id="rId1"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1" Type="http://schemas.openxmlformats.org/officeDocument/2006/relationships/theme" Target="../theme/theme4.xml"/><Relationship Id="rId40" Type="http://schemas.openxmlformats.org/officeDocument/2006/relationships/tags" Target="../tags/tag465.xml"/><Relationship Id="rId4" Type="http://schemas.openxmlformats.org/officeDocument/2006/relationships/slideLayout" Target="../slideLayouts/slideLayout40.xml"/><Relationship Id="rId39" Type="http://schemas.openxmlformats.org/officeDocument/2006/relationships/tags" Target="../tags/tag464.xml"/><Relationship Id="rId38" Type="http://schemas.openxmlformats.org/officeDocument/2006/relationships/tags" Target="../tags/tag463.xml"/><Relationship Id="rId37" Type="http://schemas.openxmlformats.org/officeDocument/2006/relationships/tags" Target="../tags/tag462.xml"/><Relationship Id="rId36" Type="http://schemas.openxmlformats.org/officeDocument/2006/relationships/tags" Target="../tags/tag461.xml"/><Relationship Id="rId35" Type="http://schemas.openxmlformats.org/officeDocument/2006/relationships/tags" Target="../tags/tag460.xml"/><Relationship Id="rId34" Type="http://schemas.openxmlformats.org/officeDocument/2006/relationships/tags" Target="../tags/tag459.xml"/><Relationship Id="rId33" Type="http://schemas.openxmlformats.org/officeDocument/2006/relationships/tags" Target="../tags/tag458.xml"/><Relationship Id="rId32" Type="http://schemas.openxmlformats.org/officeDocument/2006/relationships/tags" Target="../tags/tag457.xml"/><Relationship Id="rId31" Type="http://schemas.openxmlformats.org/officeDocument/2006/relationships/slideLayout" Target="../slideLayouts/slideLayout67.xml"/><Relationship Id="rId30" Type="http://schemas.openxmlformats.org/officeDocument/2006/relationships/slideLayout" Target="../slideLayouts/slideLayout66.xml"/><Relationship Id="rId3" Type="http://schemas.openxmlformats.org/officeDocument/2006/relationships/slideLayout" Target="../slideLayouts/slideLayout39.xml"/><Relationship Id="rId29" Type="http://schemas.openxmlformats.org/officeDocument/2006/relationships/slideLayout" Target="../slideLayouts/slideLayout65.xml"/><Relationship Id="rId28" Type="http://schemas.openxmlformats.org/officeDocument/2006/relationships/slideLayout" Target="../slideLayouts/slideLayout64.xml"/><Relationship Id="rId27" Type="http://schemas.openxmlformats.org/officeDocument/2006/relationships/slideLayout" Target="../slideLayouts/slideLayout63.xml"/><Relationship Id="rId26" Type="http://schemas.openxmlformats.org/officeDocument/2006/relationships/slideLayout" Target="../slideLayouts/slideLayout62.xml"/><Relationship Id="rId25" Type="http://schemas.openxmlformats.org/officeDocument/2006/relationships/slideLayout" Target="../slideLayouts/slideLayout61.xml"/><Relationship Id="rId24" Type="http://schemas.openxmlformats.org/officeDocument/2006/relationships/slideLayout" Target="../slideLayouts/slideLayout60.xml"/><Relationship Id="rId23" Type="http://schemas.openxmlformats.org/officeDocument/2006/relationships/slideLayout" Target="../slideLayouts/slideLayout59.xml"/><Relationship Id="rId22" Type="http://schemas.openxmlformats.org/officeDocument/2006/relationships/slideLayout" Target="../slideLayouts/slideLayout58.xml"/><Relationship Id="rId21" Type="http://schemas.openxmlformats.org/officeDocument/2006/relationships/slideLayout" Target="../slideLayouts/slideLayout57.xml"/><Relationship Id="rId20" Type="http://schemas.openxmlformats.org/officeDocument/2006/relationships/slideLayout" Target="../slideLayouts/slideLayout56.xml"/><Relationship Id="rId2" Type="http://schemas.openxmlformats.org/officeDocument/2006/relationships/slideLayout" Target="../slideLayouts/slideLayout38.xml"/><Relationship Id="rId19" Type="http://schemas.openxmlformats.org/officeDocument/2006/relationships/slideLayout" Target="../slideLayouts/slideLayout55.xml"/><Relationship Id="rId18" Type="http://schemas.openxmlformats.org/officeDocument/2006/relationships/slideLayout" Target="../slideLayouts/slideLayout54.xml"/><Relationship Id="rId17" Type="http://schemas.openxmlformats.org/officeDocument/2006/relationships/slideLayout" Target="../slideLayouts/slideLayout53.xml"/><Relationship Id="rId16" Type="http://schemas.openxmlformats.org/officeDocument/2006/relationships/slideLayout" Target="../slideLayouts/slideLayout52.xml"/><Relationship Id="rId15" Type="http://schemas.openxmlformats.org/officeDocument/2006/relationships/slideLayout" Target="../slideLayouts/slideLayout51.xml"/><Relationship Id="rId14" Type="http://schemas.openxmlformats.org/officeDocument/2006/relationships/slideLayout" Target="../slideLayouts/slideLayout50.xml"/><Relationship Id="rId13" Type="http://schemas.openxmlformats.org/officeDocument/2006/relationships/slideLayout" Target="../slideLayouts/slideLayout49.xml"/><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76.xml"/><Relationship Id="rId8" Type="http://schemas.openxmlformats.org/officeDocument/2006/relationships/slideLayout" Target="../slideLayouts/slideLayout75.xml"/><Relationship Id="rId7" Type="http://schemas.openxmlformats.org/officeDocument/2006/relationships/slideLayout" Target="../slideLayouts/slideLayout74.xml"/><Relationship Id="rId6" Type="http://schemas.openxmlformats.org/officeDocument/2006/relationships/slideLayout" Target="../slideLayouts/slideLayout73.xml"/><Relationship Id="rId5" Type="http://schemas.openxmlformats.org/officeDocument/2006/relationships/slideLayout" Target="../slideLayouts/slideLayout72.xml"/><Relationship Id="rId4" Type="http://schemas.openxmlformats.org/officeDocument/2006/relationships/slideLayout" Target="../slideLayouts/slideLayout71.xml"/><Relationship Id="rId3" Type="http://schemas.openxmlformats.org/officeDocument/2006/relationships/slideLayout" Target="../slideLayouts/slideLayout70.xml"/><Relationship Id="rId22" Type="http://schemas.openxmlformats.org/officeDocument/2006/relationships/theme" Target="../theme/theme5.xml"/><Relationship Id="rId21" Type="http://schemas.openxmlformats.org/officeDocument/2006/relationships/tags" Target="../tags/tag536.xml"/><Relationship Id="rId20" Type="http://schemas.openxmlformats.org/officeDocument/2006/relationships/tags" Target="../tags/tag535.xml"/><Relationship Id="rId2" Type="http://schemas.openxmlformats.org/officeDocument/2006/relationships/slideLayout" Target="../slideLayouts/slideLayout69.xml"/><Relationship Id="rId19" Type="http://schemas.openxmlformats.org/officeDocument/2006/relationships/tags" Target="../tags/tag534.xml"/><Relationship Id="rId18" Type="http://schemas.openxmlformats.org/officeDocument/2006/relationships/slideLayout" Target="../slideLayouts/slideLayout85.xml"/><Relationship Id="rId17" Type="http://schemas.openxmlformats.org/officeDocument/2006/relationships/slideLayout" Target="../slideLayouts/slideLayout84.xml"/><Relationship Id="rId16" Type="http://schemas.openxmlformats.org/officeDocument/2006/relationships/slideLayout" Target="../slideLayouts/slideLayout83.xml"/><Relationship Id="rId15" Type="http://schemas.openxmlformats.org/officeDocument/2006/relationships/slideLayout" Target="../slideLayouts/slideLayout82.xml"/><Relationship Id="rId14" Type="http://schemas.openxmlformats.org/officeDocument/2006/relationships/slideLayout" Target="../slideLayouts/slideLayout81.xml"/><Relationship Id="rId13" Type="http://schemas.openxmlformats.org/officeDocument/2006/relationships/slideLayout" Target="../slideLayouts/slideLayout80.xml"/><Relationship Id="rId12" Type="http://schemas.openxmlformats.org/officeDocument/2006/relationships/slideLayout" Target="../slideLayouts/slideLayout79.xml"/><Relationship Id="rId11" Type="http://schemas.openxmlformats.org/officeDocument/2006/relationships/slideLayout" Target="../slideLayouts/slideLayout78.xml"/><Relationship Id="rId10" Type="http://schemas.openxmlformats.org/officeDocument/2006/relationships/slideLayout" Target="../slideLayouts/slideLayout77.xml"/><Relationship Id="rId1" Type="http://schemas.openxmlformats.org/officeDocument/2006/relationships/slideLayout" Target="../slideLayouts/slideLayout68.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94.xml"/><Relationship Id="rId8" Type="http://schemas.openxmlformats.org/officeDocument/2006/relationships/slideLayout" Target="../slideLayouts/slideLayout93.xml"/><Relationship Id="rId7" Type="http://schemas.openxmlformats.org/officeDocument/2006/relationships/slideLayout" Target="../slideLayouts/slideLayout92.xml"/><Relationship Id="rId6" Type="http://schemas.openxmlformats.org/officeDocument/2006/relationships/slideLayout" Target="../slideLayouts/slideLayout91.xml"/><Relationship Id="rId5" Type="http://schemas.openxmlformats.org/officeDocument/2006/relationships/slideLayout" Target="../slideLayouts/slideLayout90.xml"/><Relationship Id="rId4" Type="http://schemas.openxmlformats.org/officeDocument/2006/relationships/slideLayout" Target="../slideLayouts/slideLayout89.xml"/><Relationship Id="rId3" Type="http://schemas.openxmlformats.org/officeDocument/2006/relationships/slideLayout" Target="../slideLayouts/slideLayout88.xml"/><Relationship Id="rId2" Type="http://schemas.openxmlformats.org/officeDocument/2006/relationships/slideLayout" Target="../slideLayouts/slideLayout87.xml"/><Relationship Id="rId15" Type="http://schemas.openxmlformats.org/officeDocument/2006/relationships/theme" Target="../theme/theme6.xml"/><Relationship Id="rId14" Type="http://schemas.openxmlformats.org/officeDocument/2006/relationships/image" Target="../media/image1.jpeg"/><Relationship Id="rId13" Type="http://schemas.openxmlformats.org/officeDocument/2006/relationships/slideLayout" Target="../slideLayouts/slideLayout98.xml"/><Relationship Id="rId12" Type="http://schemas.openxmlformats.org/officeDocument/2006/relationships/slideLayout" Target="../slideLayouts/slideLayout97.xml"/><Relationship Id="rId11" Type="http://schemas.openxmlformats.org/officeDocument/2006/relationships/slideLayout" Target="../slideLayouts/slideLayout96.xml"/><Relationship Id="rId10" Type="http://schemas.openxmlformats.org/officeDocument/2006/relationships/slideLayout" Target="../slideLayouts/slideLayout95.xml"/><Relationship Id="rId1" Type="http://schemas.openxmlformats.org/officeDocument/2006/relationships/slideLayout" Target="../slideLayouts/slideLayout8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107.xml"/><Relationship Id="rId8" Type="http://schemas.openxmlformats.org/officeDocument/2006/relationships/slideLayout" Target="../slideLayouts/slideLayout106.xml"/><Relationship Id="rId7" Type="http://schemas.openxmlformats.org/officeDocument/2006/relationships/slideLayout" Target="../slideLayouts/slideLayout105.xml"/><Relationship Id="rId6" Type="http://schemas.openxmlformats.org/officeDocument/2006/relationships/slideLayout" Target="../slideLayouts/slideLayout104.xml"/><Relationship Id="rId5" Type="http://schemas.openxmlformats.org/officeDocument/2006/relationships/slideLayout" Target="../slideLayouts/slideLayout103.xml"/><Relationship Id="rId4" Type="http://schemas.openxmlformats.org/officeDocument/2006/relationships/slideLayout" Target="../slideLayouts/slideLayout102.xml"/><Relationship Id="rId3" Type="http://schemas.openxmlformats.org/officeDocument/2006/relationships/slideLayout" Target="../slideLayouts/slideLayout101.xml"/><Relationship Id="rId2" Type="http://schemas.openxmlformats.org/officeDocument/2006/relationships/slideLayout" Target="../slideLayouts/slideLayout100.xml"/><Relationship Id="rId15" Type="http://schemas.openxmlformats.org/officeDocument/2006/relationships/theme" Target="../theme/theme7.xml"/><Relationship Id="rId14" Type="http://schemas.openxmlformats.org/officeDocument/2006/relationships/image" Target="../media/image1.jpeg"/><Relationship Id="rId13" Type="http://schemas.openxmlformats.org/officeDocument/2006/relationships/slideLayout" Target="../slideLayouts/slideLayout111.xml"/><Relationship Id="rId12" Type="http://schemas.openxmlformats.org/officeDocument/2006/relationships/slideLayout" Target="../slideLayouts/slideLayout110.xml"/><Relationship Id="rId11" Type="http://schemas.openxmlformats.org/officeDocument/2006/relationships/slideLayout" Target="../slideLayouts/slideLayout109.xml"/><Relationship Id="rId10" Type="http://schemas.openxmlformats.org/officeDocument/2006/relationships/slideLayout" Target="../slideLayouts/slideLayout108.xml"/><Relationship Id="rId1"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83"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32"/>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9" name="任意多边形: 形状 8"/>
          <p:cNvSpPr/>
          <p:nvPr userDrawn="1">
            <p:custDataLst>
              <p:tags r:id="rId33"/>
            </p:custDataLst>
          </p:nvPr>
        </p:nvSpPr>
        <p:spPr>
          <a:xfrm flipH="1">
            <a:off x="10699478" y="0"/>
            <a:ext cx="1490346" cy="840741"/>
          </a:xfrm>
          <a:custGeom>
            <a:avLst/>
            <a:gdLst>
              <a:gd name="connsiteX0" fmla="*/ 1480712 w 1490346"/>
              <a:gd name="connsiteY0" fmla="*/ 0 h 840741"/>
              <a:gd name="connsiteX1" fmla="*/ 9634 w 1490346"/>
              <a:gd name="connsiteY1" fmla="*/ 0 h 840741"/>
              <a:gd name="connsiteX2" fmla="*/ 0 w 1490346"/>
              <a:gd name="connsiteY2" fmla="*/ 95568 h 840741"/>
              <a:gd name="connsiteX3" fmla="*/ 745173 w 1490346"/>
              <a:gd name="connsiteY3" fmla="*/ 840741 h 840741"/>
              <a:gd name="connsiteX4" fmla="*/ 1490346 w 1490346"/>
              <a:gd name="connsiteY4" fmla="*/ 95568 h 84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0346" h="840741">
                <a:moveTo>
                  <a:pt x="1480712" y="0"/>
                </a:moveTo>
                <a:lnTo>
                  <a:pt x="9634" y="0"/>
                </a:lnTo>
                <a:lnTo>
                  <a:pt x="0" y="95568"/>
                </a:lnTo>
                <a:cubicBezTo>
                  <a:pt x="0" y="507116"/>
                  <a:pt x="333625" y="840741"/>
                  <a:pt x="745173" y="840741"/>
                </a:cubicBezTo>
                <a:cubicBezTo>
                  <a:pt x="1156721" y="840741"/>
                  <a:pt x="1490346" y="507116"/>
                  <a:pt x="1490346" y="95568"/>
                </a:cubicBezTo>
                <a:close/>
              </a:path>
            </a:pathLst>
          </a:custGeom>
          <a:gradFill>
            <a:gsLst>
              <a:gs pos="100000">
                <a:schemeClr val="bg1">
                  <a:alpha val="0"/>
                </a:schemeClr>
              </a:gs>
              <a:gs pos="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 name="标题占位符 1"/>
          <p:cNvSpPr>
            <a:spLocks noGrp="1"/>
          </p:cNvSpPr>
          <p:nvPr>
            <p:ph type="title"/>
            <p:custDataLst>
              <p:tags r:id="rId3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3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3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3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7" name="KSO_TEMPLATE" hidden="1"/>
          <p:cNvSpPr/>
          <p:nvPr userDrawn="1">
            <p:custDataLst>
              <p:tags r:id="rId3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40"/>
    </p:custData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 id="2147483716" r:id="rId29"/>
    <p:sldLayoutId id="2147483717" r:id="rId30"/>
    <p:sldLayoutId id="2147483718" r:id="rId31"/>
  </p:sldLayoutIdLst>
  <p:txStyles>
    <p:titleStyle>
      <a:lvl1pPr algn="l" defTabSz="914400" rtl="0" eaLnBrk="1" latinLnBrk="0" hangingPunct="1">
        <a:lnSpc>
          <a:spcPct val="10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33.xml"/><Relationship Id="rId1" Type="http://schemas.openxmlformats.org/officeDocument/2006/relationships/tags" Target="../tags/tag63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35.xml"/><Relationship Id="rId1" Type="http://schemas.openxmlformats.org/officeDocument/2006/relationships/tags" Target="../tags/tag63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37.xml"/><Relationship Id="rId1" Type="http://schemas.openxmlformats.org/officeDocument/2006/relationships/tags" Target="../tags/tag636.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70.xml"/><Relationship Id="rId4" Type="http://schemas.openxmlformats.org/officeDocument/2006/relationships/tags" Target="../tags/tag641.xml"/><Relationship Id="rId3" Type="http://schemas.openxmlformats.org/officeDocument/2006/relationships/tags" Target="../tags/tag640.xml"/><Relationship Id="rId2" Type="http://schemas.openxmlformats.org/officeDocument/2006/relationships/tags" Target="../tags/tag639.xml"/><Relationship Id="rId1" Type="http://schemas.openxmlformats.org/officeDocument/2006/relationships/tags" Target="../tags/tag638.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9" Type="http://schemas.openxmlformats.org/officeDocument/2006/relationships/tags" Target="../tags/tag545.xml"/><Relationship Id="rId8" Type="http://schemas.openxmlformats.org/officeDocument/2006/relationships/tags" Target="../tags/tag544.xml"/><Relationship Id="rId7" Type="http://schemas.openxmlformats.org/officeDocument/2006/relationships/tags" Target="../tags/tag543.xml"/><Relationship Id="rId6" Type="http://schemas.openxmlformats.org/officeDocument/2006/relationships/tags" Target="../tags/tag542.xml"/><Relationship Id="rId5" Type="http://schemas.openxmlformats.org/officeDocument/2006/relationships/tags" Target="../tags/tag541.xml"/><Relationship Id="rId4" Type="http://schemas.openxmlformats.org/officeDocument/2006/relationships/tags" Target="../tags/tag540.xml"/><Relationship Id="rId3" Type="http://schemas.openxmlformats.org/officeDocument/2006/relationships/tags" Target="../tags/tag539.xml"/><Relationship Id="rId21" Type="http://schemas.openxmlformats.org/officeDocument/2006/relationships/slideLayout" Target="../slideLayouts/slideLayout37.xml"/><Relationship Id="rId20" Type="http://schemas.openxmlformats.org/officeDocument/2006/relationships/tags" Target="../tags/tag552.xml"/><Relationship Id="rId2" Type="http://schemas.openxmlformats.org/officeDocument/2006/relationships/tags" Target="../tags/tag538.xml"/><Relationship Id="rId19" Type="http://schemas.openxmlformats.org/officeDocument/2006/relationships/image" Target="../media/image13.svg"/><Relationship Id="rId18" Type="http://schemas.openxmlformats.org/officeDocument/2006/relationships/image" Target="../media/image12.png"/><Relationship Id="rId17" Type="http://schemas.openxmlformats.org/officeDocument/2006/relationships/tags" Target="../tags/tag551.xml"/><Relationship Id="rId16" Type="http://schemas.openxmlformats.org/officeDocument/2006/relationships/image" Target="../media/image11.svg"/><Relationship Id="rId15" Type="http://schemas.openxmlformats.org/officeDocument/2006/relationships/image" Target="../media/image10.png"/><Relationship Id="rId14" Type="http://schemas.openxmlformats.org/officeDocument/2006/relationships/tags" Target="../tags/tag550.xml"/><Relationship Id="rId13" Type="http://schemas.openxmlformats.org/officeDocument/2006/relationships/tags" Target="../tags/tag549.xml"/><Relationship Id="rId12" Type="http://schemas.openxmlformats.org/officeDocument/2006/relationships/tags" Target="../tags/tag548.xml"/><Relationship Id="rId11" Type="http://schemas.openxmlformats.org/officeDocument/2006/relationships/tags" Target="../tags/tag547.xml"/><Relationship Id="rId10" Type="http://schemas.openxmlformats.org/officeDocument/2006/relationships/tags" Target="../tags/tag546.xml"/><Relationship Id="rId1" Type="http://schemas.openxmlformats.org/officeDocument/2006/relationships/tags" Target="../tags/tag537.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05.xml"/><Relationship Id="rId7" Type="http://schemas.openxmlformats.org/officeDocument/2006/relationships/hyperlink" Target="#'6801'!A1" TargetMode="External"/><Relationship Id="rId6" Type="http://schemas.openxmlformats.org/officeDocument/2006/relationships/hyperlink" Target="#'6602'!A1" TargetMode="External"/><Relationship Id="rId5" Type="http://schemas.openxmlformats.org/officeDocument/2006/relationships/hyperlink" Target="#'6601'!A1" TargetMode="External"/><Relationship Id="rId4" Type="http://schemas.openxmlformats.org/officeDocument/2006/relationships/hyperlink" Target="#'6401'!A1" TargetMode="External"/><Relationship Id="rId3" Type="http://schemas.openxmlformats.org/officeDocument/2006/relationships/hyperlink" Target="#'6001'!A1" TargetMode="External"/><Relationship Id="rId2" Type="http://schemas.openxmlformats.org/officeDocument/2006/relationships/hyperlink" Target="#'5101'!A1" TargetMode="External"/><Relationship Id="rId1" Type="http://schemas.openxmlformats.org/officeDocument/2006/relationships/tags" Target="../tags/tag64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70.xml"/><Relationship Id="rId4" Type="http://schemas.openxmlformats.org/officeDocument/2006/relationships/tags" Target="../tags/tag556.xml"/><Relationship Id="rId3" Type="http://schemas.openxmlformats.org/officeDocument/2006/relationships/tags" Target="../tags/tag555.xml"/><Relationship Id="rId2" Type="http://schemas.openxmlformats.org/officeDocument/2006/relationships/tags" Target="../tags/tag554.xml"/><Relationship Id="rId1" Type="http://schemas.openxmlformats.org/officeDocument/2006/relationships/tags" Target="../tags/tag553.xml"/></Relationships>
</file>

<file path=ppt/slides/_rels/slide4.xml.rels><?xml version="1.0" encoding="UTF-8" standalone="yes"?>
<Relationships xmlns="http://schemas.openxmlformats.org/package/2006/relationships"><Relationship Id="rId9" Type="http://schemas.openxmlformats.org/officeDocument/2006/relationships/tags" Target="../tags/tag565.xml"/><Relationship Id="rId8" Type="http://schemas.openxmlformats.org/officeDocument/2006/relationships/tags" Target="../tags/tag564.xml"/><Relationship Id="rId7" Type="http://schemas.openxmlformats.org/officeDocument/2006/relationships/tags" Target="../tags/tag563.xml"/><Relationship Id="rId6" Type="http://schemas.openxmlformats.org/officeDocument/2006/relationships/tags" Target="../tags/tag562.xml"/><Relationship Id="rId5" Type="http://schemas.openxmlformats.org/officeDocument/2006/relationships/tags" Target="../tags/tag561.xml"/><Relationship Id="rId40" Type="http://schemas.openxmlformats.org/officeDocument/2006/relationships/slideLayout" Target="../slideLayouts/slideLayout7.xml"/><Relationship Id="rId4" Type="http://schemas.openxmlformats.org/officeDocument/2006/relationships/tags" Target="../tags/tag560.xml"/><Relationship Id="rId39" Type="http://schemas.openxmlformats.org/officeDocument/2006/relationships/audio" Target="../media/audio1.wav"/><Relationship Id="rId38" Type="http://schemas.openxmlformats.org/officeDocument/2006/relationships/tags" Target="../tags/tag594.xml"/><Relationship Id="rId37" Type="http://schemas.openxmlformats.org/officeDocument/2006/relationships/tags" Target="../tags/tag593.xml"/><Relationship Id="rId36" Type="http://schemas.openxmlformats.org/officeDocument/2006/relationships/tags" Target="../tags/tag592.xml"/><Relationship Id="rId35" Type="http://schemas.openxmlformats.org/officeDocument/2006/relationships/tags" Target="../tags/tag591.xml"/><Relationship Id="rId34" Type="http://schemas.openxmlformats.org/officeDocument/2006/relationships/tags" Target="../tags/tag590.xml"/><Relationship Id="rId33" Type="http://schemas.openxmlformats.org/officeDocument/2006/relationships/tags" Target="../tags/tag589.xml"/><Relationship Id="rId32" Type="http://schemas.openxmlformats.org/officeDocument/2006/relationships/tags" Target="../tags/tag588.xml"/><Relationship Id="rId31" Type="http://schemas.openxmlformats.org/officeDocument/2006/relationships/tags" Target="../tags/tag587.xml"/><Relationship Id="rId30" Type="http://schemas.openxmlformats.org/officeDocument/2006/relationships/tags" Target="../tags/tag586.xml"/><Relationship Id="rId3" Type="http://schemas.openxmlformats.org/officeDocument/2006/relationships/tags" Target="../tags/tag559.xml"/><Relationship Id="rId29" Type="http://schemas.openxmlformats.org/officeDocument/2006/relationships/tags" Target="../tags/tag585.xml"/><Relationship Id="rId28" Type="http://schemas.openxmlformats.org/officeDocument/2006/relationships/tags" Target="../tags/tag584.xml"/><Relationship Id="rId27" Type="http://schemas.openxmlformats.org/officeDocument/2006/relationships/tags" Target="../tags/tag583.xml"/><Relationship Id="rId26" Type="http://schemas.openxmlformats.org/officeDocument/2006/relationships/tags" Target="../tags/tag582.xml"/><Relationship Id="rId25" Type="http://schemas.openxmlformats.org/officeDocument/2006/relationships/tags" Target="../tags/tag581.xml"/><Relationship Id="rId24" Type="http://schemas.openxmlformats.org/officeDocument/2006/relationships/tags" Target="../tags/tag580.xml"/><Relationship Id="rId23" Type="http://schemas.openxmlformats.org/officeDocument/2006/relationships/tags" Target="../tags/tag579.xml"/><Relationship Id="rId22" Type="http://schemas.openxmlformats.org/officeDocument/2006/relationships/tags" Target="../tags/tag578.xml"/><Relationship Id="rId21" Type="http://schemas.openxmlformats.org/officeDocument/2006/relationships/tags" Target="../tags/tag577.xml"/><Relationship Id="rId20" Type="http://schemas.openxmlformats.org/officeDocument/2006/relationships/tags" Target="../tags/tag576.xml"/><Relationship Id="rId2" Type="http://schemas.openxmlformats.org/officeDocument/2006/relationships/tags" Target="../tags/tag558.xml"/><Relationship Id="rId19" Type="http://schemas.openxmlformats.org/officeDocument/2006/relationships/tags" Target="../tags/tag575.xml"/><Relationship Id="rId18" Type="http://schemas.openxmlformats.org/officeDocument/2006/relationships/tags" Target="../tags/tag574.xml"/><Relationship Id="rId17" Type="http://schemas.openxmlformats.org/officeDocument/2006/relationships/tags" Target="../tags/tag573.xml"/><Relationship Id="rId16" Type="http://schemas.openxmlformats.org/officeDocument/2006/relationships/tags" Target="../tags/tag572.xml"/><Relationship Id="rId15" Type="http://schemas.openxmlformats.org/officeDocument/2006/relationships/tags" Target="../tags/tag571.xml"/><Relationship Id="rId14" Type="http://schemas.openxmlformats.org/officeDocument/2006/relationships/tags" Target="../tags/tag570.xml"/><Relationship Id="rId13" Type="http://schemas.openxmlformats.org/officeDocument/2006/relationships/tags" Target="../tags/tag569.xml"/><Relationship Id="rId12" Type="http://schemas.openxmlformats.org/officeDocument/2006/relationships/tags" Target="../tags/tag568.xml"/><Relationship Id="rId11" Type="http://schemas.openxmlformats.org/officeDocument/2006/relationships/tags" Target="../tags/tag567.xml"/><Relationship Id="rId10" Type="http://schemas.openxmlformats.org/officeDocument/2006/relationships/tags" Target="../tags/tag566.xml"/><Relationship Id="rId1" Type="http://schemas.openxmlformats.org/officeDocument/2006/relationships/tags" Target="../tags/tag557.xml"/></Relationships>
</file>

<file path=ppt/slides/_rels/slide5.xml.rels><?xml version="1.0" encoding="UTF-8" standalone="yes"?>
<Relationships xmlns="http://schemas.openxmlformats.org/package/2006/relationships"><Relationship Id="rId9" Type="http://schemas.openxmlformats.org/officeDocument/2006/relationships/tags" Target="../tags/tag603.xml"/><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tags" Target="../tags/tag598.xml"/><Relationship Id="rId3" Type="http://schemas.openxmlformats.org/officeDocument/2006/relationships/tags" Target="../tags/tag597.xml"/><Relationship Id="rId2" Type="http://schemas.openxmlformats.org/officeDocument/2006/relationships/tags" Target="../tags/tag596.xml"/><Relationship Id="rId12" Type="http://schemas.openxmlformats.org/officeDocument/2006/relationships/slideLayout" Target="../slideLayouts/slideLayout7.xml"/><Relationship Id="rId11" Type="http://schemas.openxmlformats.org/officeDocument/2006/relationships/tags" Target="../tags/tag605.xml"/><Relationship Id="rId10" Type="http://schemas.openxmlformats.org/officeDocument/2006/relationships/tags" Target="../tags/tag604.xml"/><Relationship Id="rId1" Type="http://schemas.openxmlformats.org/officeDocument/2006/relationships/tags" Target="../tags/tag595.xml"/></Relationships>
</file>

<file path=ppt/slides/_rels/slide6.xml.rels><?xml version="1.0" encoding="UTF-8" standalone="yes"?>
<Relationships xmlns="http://schemas.openxmlformats.org/package/2006/relationships"><Relationship Id="rId9" Type="http://schemas.openxmlformats.org/officeDocument/2006/relationships/tags" Target="../tags/tag614.xml"/><Relationship Id="rId8" Type="http://schemas.openxmlformats.org/officeDocument/2006/relationships/tags" Target="../tags/tag613.xml"/><Relationship Id="rId7" Type="http://schemas.openxmlformats.org/officeDocument/2006/relationships/tags" Target="../tags/tag612.xml"/><Relationship Id="rId6" Type="http://schemas.openxmlformats.org/officeDocument/2006/relationships/tags" Target="../tags/tag611.xml"/><Relationship Id="rId5" Type="http://schemas.openxmlformats.org/officeDocument/2006/relationships/tags" Target="../tags/tag610.xml"/><Relationship Id="rId4" Type="http://schemas.openxmlformats.org/officeDocument/2006/relationships/tags" Target="../tags/tag609.xml"/><Relationship Id="rId3" Type="http://schemas.openxmlformats.org/officeDocument/2006/relationships/tags" Target="../tags/tag608.xml"/><Relationship Id="rId2" Type="http://schemas.openxmlformats.org/officeDocument/2006/relationships/tags" Target="../tags/tag607.xml"/><Relationship Id="rId12" Type="http://schemas.openxmlformats.org/officeDocument/2006/relationships/slideLayout" Target="../slideLayouts/slideLayout7.xml"/><Relationship Id="rId11" Type="http://schemas.openxmlformats.org/officeDocument/2006/relationships/tags" Target="../tags/tag616.xml"/><Relationship Id="rId10" Type="http://schemas.openxmlformats.org/officeDocument/2006/relationships/tags" Target="../tags/tag615.xml"/><Relationship Id="rId1" Type="http://schemas.openxmlformats.org/officeDocument/2006/relationships/tags" Target="../tags/tag606.xml"/></Relationships>
</file>

<file path=ppt/slides/_rels/slide7.xml.rels><?xml version="1.0" encoding="UTF-8" standalone="yes"?>
<Relationships xmlns="http://schemas.openxmlformats.org/package/2006/relationships"><Relationship Id="rId9" Type="http://schemas.openxmlformats.org/officeDocument/2006/relationships/tags" Target="../tags/tag625.xml"/><Relationship Id="rId8" Type="http://schemas.openxmlformats.org/officeDocument/2006/relationships/tags" Target="../tags/tag624.xml"/><Relationship Id="rId7" Type="http://schemas.openxmlformats.org/officeDocument/2006/relationships/tags" Target="../tags/tag623.xml"/><Relationship Id="rId6" Type="http://schemas.openxmlformats.org/officeDocument/2006/relationships/tags" Target="../tags/tag622.xml"/><Relationship Id="rId5" Type="http://schemas.openxmlformats.org/officeDocument/2006/relationships/tags" Target="../tags/tag621.xml"/><Relationship Id="rId4" Type="http://schemas.openxmlformats.org/officeDocument/2006/relationships/tags" Target="../tags/tag620.xml"/><Relationship Id="rId3" Type="http://schemas.openxmlformats.org/officeDocument/2006/relationships/tags" Target="../tags/tag619.xml"/><Relationship Id="rId2" Type="http://schemas.openxmlformats.org/officeDocument/2006/relationships/tags" Target="../tags/tag618.xml"/><Relationship Id="rId12" Type="http://schemas.openxmlformats.org/officeDocument/2006/relationships/slideLayout" Target="../slideLayouts/slideLayout7.xml"/><Relationship Id="rId11" Type="http://schemas.openxmlformats.org/officeDocument/2006/relationships/tags" Target="../tags/tag627.xml"/><Relationship Id="rId10" Type="http://schemas.openxmlformats.org/officeDocument/2006/relationships/tags" Target="../tags/tag626.xml"/><Relationship Id="rId1" Type="http://schemas.openxmlformats.org/officeDocument/2006/relationships/tags" Target="../tags/tag61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29.xml"/><Relationship Id="rId1" Type="http://schemas.openxmlformats.org/officeDocument/2006/relationships/tags" Target="../tags/tag62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31.xml"/><Relationship Id="rId1" Type="http://schemas.openxmlformats.org/officeDocument/2006/relationships/tags" Target="../tags/tag6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2400">
              <a:solidFill>
                <a:srgbClr val="000000"/>
              </a:solidFill>
              <a:latin typeface="Arial" panose="020B0604020202020204" pitchFamily="34" charset="0"/>
              <a:ea typeface="方正大黑体" charset="0"/>
            </a:endParaRPr>
          </a:p>
        </p:txBody>
      </p:sp>
      <p:sp>
        <p:nvSpPr>
          <p:cNvPr id="7" name="副标题 6"/>
          <p:cNvSpPr>
            <a:spLocks noGrp="1"/>
          </p:cNvSpPr>
          <p:nvPr>
            <p:ph type="subTitle" idx="1"/>
          </p:nvPr>
        </p:nvSpPr>
        <p:spPr/>
        <p:txBody>
          <a:bodyPr/>
          <a:lstStyle/>
          <a:p>
            <a:endParaRPr lang="zh-CN" altLang="en-US" sz="2400">
              <a:solidFill>
                <a:srgbClr val="000000"/>
              </a:solidFill>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3500755" y="1724660"/>
            <a:ext cx="5445125" cy="255333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rPr>
              <a:t>项目五</a:t>
            </a:r>
            <a:r>
              <a:rPr kumimoji="0" lang="en-US" altLang="zh-CN" sz="32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rPr>
              <a:t>   </a:t>
            </a:r>
            <a:r>
              <a:rPr kumimoji="0" lang="zh-CN" altLang="en-US" sz="32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rPr>
              <a:t>各类账表的编制</a:t>
            </a:r>
            <a:endParaRPr kumimoji="0" lang="zh-CN" altLang="en-US" sz="32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2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rPr>
              <a:t>任务二</a:t>
            </a:r>
            <a:r>
              <a:rPr kumimoji="0" lang="en-US" altLang="zh-CN" sz="28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rPr>
              <a:t> </a:t>
            </a:r>
            <a:r>
              <a:rPr kumimoji="0" lang="zh-CN" altLang="en-US" sz="28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rPr>
              <a:t>科目汇总表编制训练</a:t>
            </a:r>
            <a:endParaRPr kumimoji="0" lang="zh-CN" altLang="en-US" sz="28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2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21" name="Content Placeholder 2"/>
          <p:cNvSpPr>
            <a:spLocks noGrp="1"/>
          </p:cNvSpPr>
          <p:nvPr>
            <p:ph idx="4294967295"/>
            <p:custDataLst>
              <p:tags r:id="rId1"/>
            </p:custDataLst>
          </p:nvPr>
        </p:nvSpPr>
        <p:spPr>
          <a:xfrm>
            <a:off x="558800" y="1120775"/>
            <a:ext cx="11074400" cy="5400675"/>
          </a:xfrm>
        </p:spPr>
        <p:txBody>
          <a:bodyPr wrap="square" lIns="91440" tIns="45720" rIns="91440" bIns="45720" anchor="t" anchorCtr="0"/>
          <a:p>
            <a:pPr marL="0" algn="just" eaLnBrk="0" fontAlgn="base" latinLnBrk="1" hangingPunct="0">
              <a:lnSpc>
                <a:spcPct val="150000"/>
              </a:lnSpc>
              <a:spcBef>
                <a:spcPct val="20000"/>
              </a:spcBef>
              <a:spcAft>
                <a:spcPct val="0"/>
              </a:spcAft>
              <a:buFontTx/>
              <a:buNone/>
            </a:pPr>
            <a:r>
              <a:rPr lang="en-US" altLang="zh-CN" sz="2800" dirty="0">
                <a:solidFill>
                  <a:srgbClr val="000000"/>
                </a:solidFill>
                <a:ea typeface="方正大黑体_GBK" panose="02010600010101010101" charset="-122"/>
                <a:sym typeface="微软雅黑" panose="020B0503020204020204" charset="-122"/>
              </a:rPr>
              <a:t>1</a:t>
            </a:r>
            <a:r>
              <a:rPr lang="zh-CN" altLang="en-US" sz="2800" dirty="0">
                <a:solidFill>
                  <a:srgbClr val="000000"/>
                </a:solidFill>
                <a:ea typeface="方正大黑体_GBK" panose="02010600010101010101" charset="-122"/>
                <a:sym typeface="微软雅黑" panose="020B0503020204020204" charset="-122"/>
              </a:rPr>
              <a:t>、将汇总期内</a:t>
            </a:r>
            <a:r>
              <a:rPr lang="zh-CN" altLang="en-US" sz="2800" dirty="0">
                <a:solidFill>
                  <a:srgbClr val="FF0000"/>
                </a:solidFill>
                <a:ea typeface="方正大黑体_GBK" panose="02010600010101010101" charset="-122"/>
                <a:sym typeface="微软雅黑" panose="020B0503020204020204" charset="-122"/>
              </a:rPr>
              <a:t>有发生额</a:t>
            </a:r>
            <a:r>
              <a:rPr lang="zh-CN" altLang="en-US" sz="2800" dirty="0">
                <a:solidFill>
                  <a:srgbClr val="000000"/>
                </a:solidFill>
                <a:ea typeface="方正大黑体_GBK" panose="02010600010101010101" charset="-122"/>
                <a:sym typeface="微软雅黑" panose="020B0503020204020204" charset="-122"/>
              </a:rPr>
              <a:t>的各项交易或事项所涉及的</a:t>
            </a:r>
            <a:r>
              <a:rPr lang="zh-CN" altLang="en-US" sz="2800" dirty="0">
                <a:solidFill>
                  <a:srgbClr val="FF0000"/>
                </a:solidFill>
                <a:ea typeface="方正大黑体_GBK" panose="02010600010101010101" charset="-122"/>
                <a:sym typeface="微软雅黑" panose="020B0503020204020204" charset="-122"/>
              </a:rPr>
              <a:t>总账科目填列</a:t>
            </a:r>
            <a:r>
              <a:rPr lang="zh-CN" altLang="en-US" sz="2800" dirty="0">
                <a:solidFill>
                  <a:srgbClr val="000000"/>
                </a:solidFill>
                <a:ea typeface="方正大黑体_GBK" panose="02010600010101010101" charset="-122"/>
                <a:sym typeface="微软雅黑" panose="020B0503020204020204" charset="-122"/>
              </a:rPr>
              <a:t>在</a:t>
            </a:r>
            <a:r>
              <a:rPr lang="zh-CN" altLang="en-US" sz="2800" dirty="0">
                <a:solidFill>
                  <a:srgbClr val="FF0000"/>
                </a:solidFill>
                <a:ea typeface="方正大黑体_GBK" panose="02010600010101010101" charset="-122"/>
                <a:sym typeface="微软雅黑" panose="020B0503020204020204" charset="-122"/>
              </a:rPr>
              <a:t>科目汇总表的“会计科目”</a:t>
            </a:r>
            <a:r>
              <a:rPr lang="zh-CN" altLang="en-US" sz="2800" dirty="0">
                <a:solidFill>
                  <a:srgbClr val="000000"/>
                </a:solidFill>
                <a:ea typeface="方正大黑体_GBK" panose="02010600010101010101" charset="-122"/>
                <a:sym typeface="微软雅黑" panose="020B0503020204020204" charset="-122"/>
              </a:rPr>
              <a:t>栏内。</a:t>
            </a:r>
            <a:endParaRPr lang="zh-CN" altLang="en-US" sz="2800" dirty="0">
              <a:solidFill>
                <a:srgbClr val="000000"/>
              </a:solidFill>
              <a:ea typeface="方正大黑体_GBK" panose="02010600010101010101" charset="-122"/>
              <a:sym typeface="微软雅黑" panose="020B0503020204020204" charset="-122"/>
            </a:endParaRPr>
          </a:p>
          <a:p>
            <a:pPr marL="0" algn="just" eaLnBrk="0" fontAlgn="base" latinLnBrk="1" hangingPunct="0">
              <a:lnSpc>
                <a:spcPct val="150000"/>
              </a:lnSpc>
              <a:spcBef>
                <a:spcPct val="20000"/>
              </a:spcBef>
              <a:spcAft>
                <a:spcPct val="0"/>
              </a:spcAft>
              <a:buFontTx/>
              <a:buNone/>
            </a:pPr>
            <a:r>
              <a:rPr lang="en-US" altLang="zh-CN" sz="2800" dirty="0">
                <a:solidFill>
                  <a:srgbClr val="000000"/>
                </a:solidFill>
                <a:ea typeface="方正大黑体_GBK" panose="02010600010101010101" charset="-122"/>
                <a:sym typeface="微软雅黑" panose="020B0503020204020204" charset="-122"/>
              </a:rPr>
              <a:t>2</a:t>
            </a:r>
            <a:r>
              <a:rPr lang="zh-CN" altLang="en-US" sz="2800" dirty="0">
                <a:solidFill>
                  <a:srgbClr val="000000"/>
                </a:solidFill>
                <a:ea typeface="方正大黑体_GBK" panose="02010600010101010101" charset="-122"/>
                <a:sym typeface="微软雅黑" panose="020B0503020204020204" charset="-122"/>
              </a:rPr>
              <a:t>、</a:t>
            </a:r>
            <a:r>
              <a:rPr lang="zh-CN" altLang="en-US" sz="2800" dirty="0">
                <a:solidFill>
                  <a:srgbClr val="FF0000"/>
                </a:solidFill>
                <a:ea typeface="方正大黑体_GBK" panose="02010600010101010101" charset="-122"/>
                <a:sym typeface="微软雅黑" panose="020B0503020204020204" charset="-122"/>
              </a:rPr>
              <a:t>根据</a:t>
            </a:r>
            <a:r>
              <a:rPr lang="zh-CN" altLang="en-US" sz="2800" dirty="0">
                <a:solidFill>
                  <a:srgbClr val="000000"/>
                </a:solidFill>
                <a:ea typeface="方正大黑体_GBK" panose="02010600010101010101" charset="-122"/>
                <a:sym typeface="微软雅黑" panose="020B0503020204020204" charset="-122"/>
              </a:rPr>
              <a:t>汇总期内</a:t>
            </a:r>
            <a:r>
              <a:rPr lang="zh-CN" altLang="en-US" sz="2800" dirty="0">
                <a:solidFill>
                  <a:srgbClr val="FF0000"/>
                </a:solidFill>
                <a:ea typeface="方正大黑体_GBK" panose="02010600010101010101" charset="-122"/>
                <a:sym typeface="微软雅黑" panose="020B0503020204020204" charset="-122"/>
              </a:rPr>
              <a:t>所有记账凭证</a:t>
            </a:r>
            <a:r>
              <a:rPr lang="zh-CN" altLang="en-US" sz="2800" dirty="0">
                <a:solidFill>
                  <a:srgbClr val="000000"/>
                </a:solidFill>
                <a:ea typeface="方正大黑体_GBK" panose="02010600010101010101" charset="-122"/>
                <a:sym typeface="微软雅黑" panose="020B0503020204020204" charset="-122"/>
              </a:rPr>
              <a:t>，按会计科目分别</a:t>
            </a:r>
            <a:r>
              <a:rPr lang="zh-CN" altLang="en-US" sz="2800" dirty="0">
                <a:solidFill>
                  <a:srgbClr val="FF0000"/>
                </a:solidFill>
                <a:ea typeface="方正大黑体_GBK" panose="02010600010101010101" charset="-122"/>
                <a:sym typeface="微软雅黑" panose="020B0503020204020204" charset="-122"/>
              </a:rPr>
              <a:t>加计其借方发生额和贷方发生额</a:t>
            </a:r>
            <a:r>
              <a:rPr lang="zh-CN" altLang="en-US" sz="2800" dirty="0">
                <a:solidFill>
                  <a:srgbClr val="000000"/>
                </a:solidFill>
                <a:ea typeface="方正大黑体_GBK" panose="02010600010101010101" charset="-122"/>
                <a:sym typeface="微软雅黑" panose="020B0503020204020204" charset="-122"/>
              </a:rPr>
              <a:t>，并</a:t>
            </a:r>
            <a:r>
              <a:rPr lang="zh-CN" altLang="en-US" sz="2800" dirty="0">
                <a:solidFill>
                  <a:srgbClr val="FF0000"/>
                </a:solidFill>
                <a:ea typeface="方正大黑体_GBK" panose="02010600010101010101" charset="-122"/>
                <a:sym typeface="微软雅黑" panose="020B0503020204020204" charset="-122"/>
              </a:rPr>
              <a:t>将其汇总金额</a:t>
            </a:r>
            <a:r>
              <a:rPr lang="zh-CN" altLang="en-US" sz="2800" dirty="0">
                <a:solidFill>
                  <a:srgbClr val="000000"/>
                </a:solidFill>
                <a:ea typeface="方正大黑体_GBK" panose="02010600010101010101" charset="-122"/>
                <a:sym typeface="微软雅黑" panose="020B0503020204020204" charset="-122"/>
              </a:rPr>
              <a:t>填在</a:t>
            </a:r>
            <a:r>
              <a:rPr lang="zh-CN" altLang="en-US" sz="2800" dirty="0">
                <a:solidFill>
                  <a:srgbClr val="FF0000"/>
                </a:solidFill>
                <a:ea typeface="方正大黑体_GBK" panose="02010600010101010101" charset="-122"/>
                <a:sym typeface="微软雅黑" panose="020B0503020204020204" charset="-122"/>
              </a:rPr>
              <a:t>各相应会计科目的“借方”和“贷方”栏内</a:t>
            </a:r>
            <a:r>
              <a:rPr lang="zh-CN" altLang="en-US" sz="2800" dirty="0">
                <a:solidFill>
                  <a:srgbClr val="000000"/>
                </a:solidFill>
                <a:ea typeface="方正大黑体_GBK" panose="02010600010101010101" charset="-122"/>
                <a:sym typeface="微软雅黑" panose="020B0503020204020204" charset="-122"/>
              </a:rPr>
              <a:t>。</a:t>
            </a:r>
            <a:endParaRPr lang="zh-CN" altLang="en-US" sz="2800" dirty="0">
              <a:solidFill>
                <a:srgbClr val="000000"/>
              </a:solidFill>
              <a:ea typeface="方正大黑体_GBK" panose="02010600010101010101" charset="-122"/>
              <a:sym typeface="微软雅黑" panose="020B0503020204020204" charset="-122"/>
            </a:endParaRPr>
          </a:p>
          <a:p>
            <a:pPr marL="0" algn="just" eaLnBrk="0" fontAlgn="base" latinLnBrk="1" hangingPunct="0">
              <a:lnSpc>
                <a:spcPct val="150000"/>
              </a:lnSpc>
              <a:spcBef>
                <a:spcPct val="20000"/>
              </a:spcBef>
              <a:spcAft>
                <a:spcPct val="0"/>
              </a:spcAft>
              <a:buFontTx/>
              <a:buNone/>
            </a:pPr>
            <a:r>
              <a:rPr lang="en-US" altLang="zh-CN" sz="2800" dirty="0">
                <a:solidFill>
                  <a:srgbClr val="000000"/>
                </a:solidFill>
                <a:ea typeface="方正大黑体_GBK" panose="02010600010101010101" charset="-122"/>
                <a:sym typeface="微软雅黑" panose="020B0503020204020204" charset="-122"/>
              </a:rPr>
              <a:t>3</a:t>
            </a:r>
            <a:r>
              <a:rPr lang="zh-CN" altLang="en-US" sz="2800" dirty="0">
                <a:solidFill>
                  <a:srgbClr val="000000"/>
                </a:solidFill>
                <a:ea typeface="方正大黑体_GBK" panose="02010600010101010101" charset="-122"/>
                <a:sym typeface="微软雅黑" panose="020B0503020204020204" charset="-122"/>
              </a:rPr>
              <a:t>、还应分别加总全部会计科目</a:t>
            </a:r>
            <a:r>
              <a:rPr lang="en-US" altLang="zh-CN" sz="2800" dirty="0">
                <a:solidFill>
                  <a:srgbClr val="000000"/>
                </a:solidFill>
                <a:ea typeface="方正大黑体_GBK" panose="02010600010101010101" charset="-122"/>
                <a:sym typeface="微软雅黑" panose="020B0503020204020204" charset="-122"/>
              </a:rPr>
              <a:t>“</a:t>
            </a:r>
            <a:r>
              <a:rPr lang="zh-CN" altLang="en-US" sz="2800" dirty="0">
                <a:solidFill>
                  <a:srgbClr val="000000"/>
                </a:solidFill>
                <a:ea typeface="方正大黑体_GBK" panose="02010600010101010101" charset="-122"/>
                <a:sym typeface="微软雅黑" panose="020B0503020204020204" charset="-122"/>
              </a:rPr>
              <a:t>借方</a:t>
            </a:r>
            <a:r>
              <a:rPr lang="en-US" altLang="zh-CN" sz="2800" dirty="0">
                <a:solidFill>
                  <a:srgbClr val="000000"/>
                </a:solidFill>
                <a:ea typeface="方正大黑体_GBK" panose="02010600010101010101" charset="-122"/>
                <a:sym typeface="微软雅黑" panose="020B0503020204020204" charset="-122"/>
              </a:rPr>
              <a:t>”</a:t>
            </a:r>
            <a:r>
              <a:rPr lang="zh-CN" altLang="en-US" sz="2800" dirty="0">
                <a:solidFill>
                  <a:srgbClr val="000000"/>
                </a:solidFill>
                <a:ea typeface="方正大黑体_GBK" panose="02010600010101010101" charset="-122"/>
                <a:sym typeface="微软雅黑" panose="020B0503020204020204" charset="-122"/>
              </a:rPr>
              <a:t>和</a:t>
            </a:r>
            <a:r>
              <a:rPr lang="en-US" altLang="zh-CN" sz="2800" dirty="0">
                <a:solidFill>
                  <a:srgbClr val="000000"/>
                </a:solidFill>
                <a:ea typeface="方正大黑体_GBK" panose="02010600010101010101" charset="-122"/>
                <a:sym typeface="微软雅黑" panose="020B0503020204020204" charset="-122"/>
              </a:rPr>
              <a:t>“</a:t>
            </a:r>
            <a:r>
              <a:rPr lang="zh-CN" altLang="en-US" sz="2800" dirty="0">
                <a:solidFill>
                  <a:srgbClr val="000000"/>
                </a:solidFill>
                <a:ea typeface="方正大黑体_GBK" panose="02010600010101010101" charset="-122"/>
                <a:sym typeface="微软雅黑" panose="020B0503020204020204" charset="-122"/>
              </a:rPr>
              <a:t>贷方</a:t>
            </a:r>
            <a:r>
              <a:rPr lang="en-US" altLang="zh-CN" sz="2800" dirty="0">
                <a:solidFill>
                  <a:srgbClr val="000000"/>
                </a:solidFill>
                <a:ea typeface="方正大黑体_GBK" panose="02010600010101010101" charset="-122"/>
                <a:sym typeface="微软雅黑" panose="020B0503020204020204" charset="-122"/>
              </a:rPr>
              <a:t>”</a:t>
            </a:r>
            <a:r>
              <a:rPr lang="zh-CN" altLang="en-US" sz="2800" dirty="0">
                <a:solidFill>
                  <a:srgbClr val="000000"/>
                </a:solidFill>
                <a:ea typeface="方正大黑体_GBK" panose="02010600010101010101" charset="-122"/>
                <a:sym typeface="微软雅黑" panose="020B0503020204020204" charset="-122"/>
              </a:rPr>
              <a:t>发生额，进行发生额的试算平衡。</a:t>
            </a:r>
            <a:endParaRPr lang="zh-CN" altLang="en-US" sz="2800" dirty="0">
              <a:solidFill>
                <a:srgbClr val="000000"/>
              </a:solidFill>
              <a:ea typeface="方正大黑体_GBK" panose="02010600010101010101" charset="-122"/>
              <a:sym typeface="微软雅黑" panose="020B0503020204020204" charset="-122"/>
            </a:endParaRPr>
          </a:p>
          <a:p>
            <a:pPr marL="0" algn="just" eaLnBrk="0" fontAlgn="base" latinLnBrk="1" hangingPunct="0">
              <a:lnSpc>
                <a:spcPct val="100000"/>
              </a:lnSpc>
              <a:spcBef>
                <a:spcPct val="20000"/>
              </a:spcBef>
              <a:spcAft>
                <a:spcPct val="0"/>
              </a:spcAft>
              <a:buFontTx/>
              <a:buNone/>
            </a:pPr>
            <a:endParaRPr lang="zh-CN" altLang="en-US" sz="2800" dirty="0">
              <a:solidFill>
                <a:srgbClr val="000000"/>
              </a:solidFill>
              <a:ea typeface="方正大黑体_GBK" panose="02010600010101010101" charset="-122"/>
              <a:sym typeface="微软雅黑" panose="020B0503020204020204" charset="-122"/>
            </a:endParaRPr>
          </a:p>
        </p:txBody>
      </p:sp>
      <p:sp>
        <p:nvSpPr>
          <p:cNvPr id="46084" name="文本框 46083"/>
          <p:cNvSpPr txBox="1"/>
          <p:nvPr/>
        </p:nvSpPr>
        <p:spPr>
          <a:xfrm>
            <a:off x="392430" y="351155"/>
            <a:ext cx="7073265" cy="521970"/>
          </a:xfrm>
          <a:prstGeom prst="rect">
            <a:avLst/>
          </a:prstGeom>
          <a:noFill/>
          <a:ln w="9525">
            <a:noFill/>
          </a:ln>
          <a:effectLst>
            <a:prstShdw prst="shdw17" dist="17961" dir="2699999">
              <a:srgbClr val="FF6600">
                <a:gamma/>
                <a:shade val="60000"/>
                <a:invGamma/>
              </a:srgbClr>
            </a:prstShdw>
          </a:effectLst>
          <a:extLst>
            <a:ext uri="{909E8E84-426E-40DD-AFC4-6F175D3DCCD1}">
              <a14:hiddenFill xmlns:a14="http://schemas.microsoft.com/office/drawing/2010/main">
                <a:solidFill>
                  <a:srgbClr val="FF6600"/>
                </a:solidFill>
              </a14:hiddenFill>
            </a:ext>
          </a:extLst>
        </p:spPr>
        <p:txBody>
          <a:bodyPr wrap="square">
            <a:spAutoFit/>
          </a:bodyPr>
          <a:p>
            <a:pPr fontAlgn="auto">
              <a:spcBef>
                <a:spcPct val="50000"/>
              </a:spcBef>
            </a:pPr>
            <a:r>
              <a:rPr lang="en-US" altLang="zh-CN" sz="2800" noProof="1" dirty="0">
                <a:solidFill>
                  <a:srgbClr val="000000"/>
                </a:solidFill>
                <a:effectLst/>
                <a:latin typeface="方正粗黑宋简体" panose="02000000000000000000" charset="-122"/>
                <a:ea typeface="方正大黑体_GBK" panose="02010600010101010101" charset="-122"/>
                <a:cs typeface="+mn-cs"/>
              </a:rPr>
              <a:t>5</a:t>
            </a:r>
            <a:r>
              <a:rPr lang="zh-CN" altLang="en-US" sz="2800" noProof="1" dirty="0">
                <a:solidFill>
                  <a:srgbClr val="000000"/>
                </a:solidFill>
                <a:effectLst/>
                <a:latin typeface="方正粗黑宋简体" panose="02000000000000000000" charset="-122"/>
                <a:ea typeface="方正大黑体_GBK" panose="02010600010101010101" charset="-122"/>
                <a:cs typeface="+mn-cs"/>
              </a:rPr>
              <a:t>、科目汇总表的编制方法（具体步骤）</a:t>
            </a:r>
            <a:endParaRPr lang="zh-CN" altLang="en-US" sz="2800" noProof="1" dirty="0">
              <a:solidFill>
                <a:srgbClr val="000000"/>
              </a:solidFill>
              <a:effectLst/>
              <a:latin typeface="方正粗黑宋简体" panose="02000000000000000000" charset="-122"/>
              <a:ea typeface="方正大黑体_GBK" panose="02010600010101010101" charset="-122"/>
              <a:cs typeface="+mn-cs"/>
            </a:endParaRPr>
          </a:p>
        </p:txBody>
      </p:sp>
    </p:spTree>
    <p:custDataLst>
      <p:tags r:id="rId2"/>
    </p:custData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69" name="标题 40961"/>
          <p:cNvSpPr>
            <a:spLocks noGrp="1"/>
          </p:cNvSpPr>
          <p:nvPr>
            <p:ph type="title" idx="4294967295"/>
            <p:custDataLst>
              <p:tags r:id="rId1"/>
            </p:custDataLst>
          </p:nvPr>
        </p:nvSpPr>
        <p:spPr>
          <a:xfrm>
            <a:off x="1144270" y="1463675"/>
            <a:ext cx="9950450" cy="4105275"/>
          </a:xfrm>
          <a:noFill/>
          <a:extLst>
            <a:ext uri="{909E8E84-426E-40DD-AFC4-6F175D3DCCD1}">
              <a14:hiddenFill xmlns:a14="http://schemas.microsoft.com/office/drawing/2010/main">
                <a:solidFill>
                  <a:srgbClr val="CCECFF"/>
                </a:solidFill>
              </a14:hiddenFill>
            </a:ext>
          </a:extLst>
        </p:spPr>
        <p:txBody>
          <a:bodyPr wrap="square" lIns="90170" tIns="46990" rIns="90170" bIns="46990" anchor="ctr" anchorCtr="0"/>
          <a:p>
            <a:pPr marL="0" indent="0" algn="l" fontAlgn="base">
              <a:lnSpc>
                <a:spcPct val="150000"/>
              </a:lnSpc>
              <a:spcAft>
                <a:spcPct val="0"/>
              </a:spcAft>
            </a:pP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1</a:t>
            </a: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大大减化了总分类账的登记工作。 </a:t>
            </a:r>
            <a:br>
              <a:rPr lang="en-US" altLang="zh-CN" sz="2800">
                <a:solidFill>
                  <a:srgbClr val="000000"/>
                </a:solidFill>
                <a:ea typeface="方正大黑体_GBK" panose="02010600010101010101" charset="-122"/>
                <a:sym typeface="微软雅黑" panose="020B0503020204020204" charset="-122"/>
              </a:rPr>
            </a:b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2</a:t>
            </a: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科目汇总表是按总账科目汇总的，只能作为登记总账和试算平衡的依据，不便于分析和检查经济业务来龙去脉，不便于查对账目。</a:t>
            </a:r>
            <a:br>
              <a:rPr lang="en-US" altLang="zh-CN" sz="2800">
                <a:solidFill>
                  <a:srgbClr val="000000"/>
                </a:solidFill>
                <a:ea typeface="方正大黑体_GBK" panose="02010600010101010101" charset="-122"/>
                <a:sym typeface="微软雅黑" panose="020B0503020204020204" charset="-122"/>
              </a:rPr>
            </a:b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3</a:t>
            </a: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可以保证总分类账登记的正确性。  </a:t>
            </a:r>
            <a:br>
              <a:rPr lang="en-US" altLang="zh-CN" sz="2800">
                <a:solidFill>
                  <a:srgbClr val="000000"/>
                </a:solidFill>
                <a:ea typeface="方正大黑体_GBK" panose="02010600010101010101" charset="-122"/>
                <a:sym typeface="微软雅黑" panose="020B0503020204020204" charset="-122"/>
              </a:rPr>
            </a:b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4</a:t>
            </a: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适用性比较强。适于规模较大，业务较多的经济单位。</a:t>
            </a:r>
            <a:endParaRPr lang="en-US" altLang="zh-CN" sz="2800">
              <a:solidFill>
                <a:srgbClr val="000000"/>
              </a:solidFill>
              <a:ea typeface="方正大黑体_GBK" panose="02010600010101010101" charset="-122"/>
              <a:sym typeface="微软雅黑" panose="020B0503020204020204" charset="-122"/>
            </a:endParaRPr>
          </a:p>
        </p:txBody>
      </p:sp>
      <p:sp>
        <p:nvSpPr>
          <p:cNvPr id="40963" name="矩形 40962"/>
          <p:cNvSpPr/>
          <p:nvPr/>
        </p:nvSpPr>
        <p:spPr>
          <a:xfrm>
            <a:off x="1144270" y="1008380"/>
            <a:ext cx="5229225" cy="533400"/>
          </a:xfrm>
          <a:prstGeom prst="rect">
            <a:avLst/>
          </a:prstGeom>
          <a:noFill/>
          <a:ln w="9525">
            <a:noFill/>
          </a:ln>
          <a:effectLst>
            <a:prstShdw prst="shdw17" dist="17961" dir="2699999">
              <a:srgbClr val="FF6600">
                <a:gamma/>
                <a:shade val="60000"/>
                <a:invGamma/>
              </a:srgbClr>
            </a:prstShdw>
          </a:effectLst>
          <a:extLst>
            <a:ext uri="{909E8E84-426E-40DD-AFC4-6F175D3DCCD1}">
              <a14:hiddenFill xmlns:a14="http://schemas.microsoft.com/office/drawing/2010/main">
                <a:solidFill>
                  <a:srgbClr val="FF6600"/>
                </a:solidFill>
              </a14:hiddenFill>
            </a:ext>
          </a:extLst>
        </p:spPr>
        <p:txBody>
          <a:bodyPr anchor="ctr" anchorCtr="0"/>
          <a:p>
            <a:pPr fontAlgn="auto"/>
            <a:r>
              <a:rPr lang="en-US" altLang="zh-CN" sz="2800" strike="noStrike" noProof="1" dirty="0">
                <a:solidFill>
                  <a:srgbClr val="000000"/>
                </a:solidFill>
                <a:effectLst/>
                <a:latin typeface="方正粗黑宋简体" panose="02000000000000000000" charset="-122"/>
                <a:ea typeface="方正大黑体_GBK" panose="02010600010101010101" charset="-122"/>
                <a:cs typeface="+mn-cs"/>
              </a:rPr>
              <a:t>6</a:t>
            </a:r>
            <a:r>
              <a:rPr lang="zh-CN" altLang="en-US" sz="2800" strike="noStrike" noProof="1" dirty="0">
                <a:solidFill>
                  <a:srgbClr val="000000"/>
                </a:solidFill>
                <a:effectLst/>
                <a:latin typeface="方正粗黑宋简体" panose="02000000000000000000" charset="-122"/>
                <a:ea typeface="方正大黑体_GBK" panose="02010600010101010101" charset="-122"/>
                <a:cs typeface="+mn-cs"/>
              </a:rPr>
              <a:t>、优缺点和适用范围</a:t>
            </a:r>
            <a:endParaRPr lang="zh-CN" altLang="en-US" sz="2800" strike="noStrike" noProof="1" dirty="0">
              <a:solidFill>
                <a:srgbClr val="000000"/>
              </a:solidFill>
              <a:effectLst/>
              <a:latin typeface="方正粗黑宋简体" panose="02000000000000000000" charset="-122"/>
              <a:ea typeface="方正大黑体_GBK" panose="02010600010101010101" charset="-122"/>
              <a:cs typeface="+mn-cs"/>
            </a:endParaRPr>
          </a:p>
        </p:txBody>
      </p:sp>
    </p:spTree>
    <p:custDataLst>
      <p:tags r:id="rId2"/>
    </p:custData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3" name="标题 47105"/>
          <p:cNvSpPr>
            <a:spLocks noGrp="1"/>
          </p:cNvSpPr>
          <p:nvPr>
            <p:ph type="title" idx="4294967295"/>
            <p:custDataLst>
              <p:tags r:id="rId1"/>
            </p:custDataLst>
          </p:nvPr>
        </p:nvSpPr>
        <p:spPr>
          <a:xfrm>
            <a:off x="825500" y="1196975"/>
            <a:ext cx="10351770" cy="4464050"/>
          </a:xfrm>
          <a:noFill/>
          <a:extLst>
            <a:ext uri="{909E8E84-426E-40DD-AFC4-6F175D3DCCD1}">
              <a14:hiddenFill xmlns:a14="http://schemas.microsoft.com/office/drawing/2010/main">
                <a:solidFill>
                  <a:srgbClr val="CCECFF"/>
                </a:solidFill>
              </a14:hiddenFill>
            </a:ext>
          </a:extLst>
        </p:spPr>
        <p:txBody>
          <a:bodyPr wrap="square" lIns="90170" tIns="46990" rIns="90170" bIns="46990" anchor="ctr" anchorCtr="0"/>
          <a:p>
            <a:pPr marL="0" indent="0" algn="l" fontAlgn="base">
              <a:lnSpc>
                <a:spcPct val="150000"/>
              </a:lnSpc>
              <a:spcAft>
                <a:spcPct val="0"/>
              </a:spcAft>
            </a:pP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1</a:t>
            </a: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编制科目汇总表的工作量比较大。</a:t>
            </a:r>
            <a:br>
              <a:rPr lang="en-US" altLang="zh-CN" sz="2800">
                <a:solidFill>
                  <a:srgbClr val="000000"/>
                </a:solidFill>
                <a:ea typeface="方正大黑体_GBK" panose="02010600010101010101" charset="-122"/>
                <a:sym typeface="微软雅黑" panose="020B0503020204020204" charset="-122"/>
              </a:rPr>
            </a:b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2</a:t>
            </a:r>
            <a:r>
              <a:rPr lang="zh-CN" altLang="en-US" sz="2800">
                <a:solidFill>
                  <a:srgbClr val="000000"/>
                </a:solidFill>
                <a:ea typeface="方正大黑体_GBK" panose="02010600010101010101" charset="-122"/>
                <a:sym typeface="微软雅黑" panose="020B0503020204020204" charset="-122"/>
              </a:rPr>
              <a:t>）</a:t>
            </a:r>
            <a:r>
              <a:rPr lang="en-US" altLang="zh-CN" sz="2800">
                <a:solidFill>
                  <a:srgbClr val="000000"/>
                </a:solidFill>
                <a:ea typeface="方正大黑体_GBK" panose="02010600010101010101" charset="-122"/>
                <a:sym typeface="微软雅黑" panose="020B0503020204020204" charset="-122"/>
              </a:rPr>
              <a:t>科目汇总表上不能够清晰地反映账户之间的对应关系。</a:t>
            </a:r>
            <a:br>
              <a:rPr lang="en-US" altLang="zh-CN" sz="2800">
                <a:solidFill>
                  <a:srgbClr val="000000"/>
                </a:solidFill>
                <a:ea typeface="方正大黑体_GBK" panose="02010600010101010101" charset="-122"/>
                <a:sym typeface="微软雅黑" panose="020B0503020204020204" charset="-122"/>
              </a:rPr>
            </a:br>
            <a:r>
              <a:rPr lang="en-US" altLang="zh-CN" sz="2800">
                <a:solidFill>
                  <a:srgbClr val="000000"/>
                </a:solidFill>
                <a:ea typeface="方正大黑体_GBK" panose="02010600010101010101" charset="-122"/>
                <a:sym typeface="微软雅黑" panose="020B0503020204020204" charset="-122"/>
              </a:rPr>
              <a:t>科目汇总表是按各个会计科目归类汇总其发生额的，在该表中不能清楚地显示出各个账户之间的对应关系，不能够清晰地反映经济业务的来龙去脉。</a:t>
            </a:r>
            <a:endParaRPr lang="en-US" altLang="zh-CN" sz="2800">
              <a:solidFill>
                <a:srgbClr val="000000"/>
              </a:solidFill>
              <a:ea typeface="方正大黑体_GBK" panose="02010600010101010101" charset="-122"/>
              <a:sym typeface="微软雅黑" panose="020B0503020204020204" charset="-122"/>
            </a:endParaRPr>
          </a:p>
        </p:txBody>
      </p:sp>
      <p:sp>
        <p:nvSpPr>
          <p:cNvPr id="47107" name="矩形 47106"/>
          <p:cNvSpPr/>
          <p:nvPr/>
        </p:nvSpPr>
        <p:spPr>
          <a:xfrm>
            <a:off x="1015365" y="1082675"/>
            <a:ext cx="5143500" cy="533400"/>
          </a:xfrm>
          <a:prstGeom prst="rect">
            <a:avLst/>
          </a:prstGeom>
          <a:noFill/>
          <a:ln w="9525">
            <a:noFill/>
          </a:ln>
          <a:effectLst>
            <a:prstShdw prst="shdw17" dist="17961" dir="2699999">
              <a:srgbClr val="FF6600">
                <a:gamma/>
                <a:shade val="60000"/>
                <a:invGamma/>
              </a:srgbClr>
            </a:prstShdw>
          </a:effectLst>
          <a:extLst>
            <a:ext uri="{909E8E84-426E-40DD-AFC4-6F175D3DCCD1}">
              <a14:hiddenFill xmlns:a14="http://schemas.microsoft.com/office/drawing/2010/main">
                <a:solidFill>
                  <a:srgbClr val="FF6600"/>
                </a:solidFill>
              </a14:hiddenFill>
            </a:ext>
          </a:extLst>
        </p:spPr>
        <p:txBody>
          <a:bodyPr anchor="ctr" anchorCtr="0"/>
          <a:p>
            <a:pPr fontAlgn="auto"/>
            <a:r>
              <a:rPr lang="en-US" altLang="zh-CN" sz="2800" strike="noStrike" noProof="1" dirty="0">
                <a:solidFill>
                  <a:srgbClr val="000000"/>
                </a:solidFill>
                <a:effectLst/>
                <a:latin typeface="方正粗黑宋简体" panose="02000000000000000000" charset="-122"/>
                <a:ea typeface="方正大黑体_GBK" panose="02010600010101010101" charset="-122"/>
                <a:cs typeface="+mn-cs"/>
              </a:rPr>
              <a:t>6</a:t>
            </a:r>
            <a:r>
              <a:rPr lang="zh-CN" altLang="en-US" sz="2800" strike="noStrike" noProof="1" dirty="0">
                <a:solidFill>
                  <a:srgbClr val="000000"/>
                </a:solidFill>
                <a:effectLst/>
                <a:latin typeface="方正粗黑宋简体" panose="02000000000000000000" charset="-122"/>
                <a:ea typeface="方正大黑体_GBK" panose="02010600010101010101" charset="-122"/>
                <a:cs typeface="+mn-cs"/>
              </a:rPr>
              <a:t>、优缺点和适用范围</a:t>
            </a:r>
            <a:endParaRPr lang="zh-CN" altLang="en-US" sz="2800" strike="noStrike" noProof="1" dirty="0">
              <a:solidFill>
                <a:srgbClr val="000000"/>
              </a:solidFill>
              <a:effectLst/>
              <a:latin typeface="方正粗黑宋简体" panose="02000000000000000000" charset="-122"/>
              <a:ea typeface="方正大黑体_GBK" panose="02010600010101010101" charset="-122"/>
              <a:cs typeface="+mn-cs"/>
            </a:endParaRPr>
          </a:p>
        </p:txBody>
      </p:sp>
    </p:spTree>
    <p:custDataLst>
      <p:tags r:id="rId2"/>
    </p:custData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4799965" y="2997200"/>
            <a:ext cx="5927090" cy="836295"/>
          </a:xfrm>
        </p:spPr>
        <p:txBody>
          <a:bodyPr>
            <a:normAutofit/>
            <a:scene3d>
              <a:camera prst="orthographicFront"/>
              <a:lightRig rig="threePt" dir="t"/>
            </a:scene3d>
          </a:bodyPr>
          <a:p>
            <a:r>
              <a:rPr lang="zh-CN" altLang="en-US" sz="3600">
                <a:solidFill>
                  <a:srgbClr val="000000"/>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科目汇总表编制训练</a:t>
            </a:r>
            <a:endParaRPr lang="zh-CN" altLang="en-US" sz="3600">
              <a:solidFill>
                <a:srgbClr val="000000"/>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80565" y="2300605"/>
            <a:ext cx="2368550" cy="2230120"/>
          </a:xfrm>
          <a:prstGeom prst="rect">
            <a:avLst/>
          </a:prstGeom>
          <a:noFill/>
        </p:spPr>
        <p:txBody>
          <a:bodyPr wrap="square" rtlCol="0" anchor="ctr" anchorCtr="1"/>
          <a:p>
            <a:pPr algn="r"/>
            <a:r>
              <a:rPr lang="en-US" altLang="zh-CN" sz="4000" b="1" dirty="0">
                <a:solidFill>
                  <a:srgbClr val="000000"/>
                </a:solidFill>
                <a:latin typeface="方正粗黑宋简体" panose="02000000000000000000" charset="-122"/>
                <a:ea typeface="方正大黑体_GBK" panose="02010600010101010101" charset="-122"/>
                <a:cs typeface="汉仪粗简黑简" panose="00020600040101010101" charset="-122"/>
              </a:rPr>
              <a:t>02</a:t>
            </a:r>
            <a:endParaRPr lang="en-US" altLang="zh-CN" sz="4000" b="1" dirty="0">
              <a:solidFill>
                <a:srgbClr val="000000"/>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702435" y="237490"/>
            <a:ext cx="8611235" cy="6300470"/>
          </a:xfrm>
          <a:prstGeom prst="rect">
            <a:avLst/>
          </a:prstGeom>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2524125" y="423545"/>
            <a:ext cx="7143750" cy="6010275"/>
          </a:xfrm>
          <a:prstGeom prst="rect">
            <a:avLst/>
          </a:prstGeom>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rcRect t="1415"/>
          <a:stretch>
            <a:fillRect/>
          </a:stretch>
        </p:blipFill>
        <p:spPr>
          <a:xfrm>
            <a:off x="2490470" y="1073150"/>
            <a:ext cx="7210425" cy="5326380"/>
          </a:xfrm>
          <a:prstGeom prst="rect">
            <a:avLst/>
          </a:prstGeom>
        </p:spPr>
      </p:pic>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0290" name="Content Placeholder 1" descr="7b0a2020202022776f7264617274223a20227b5c2269645c223a32353030343539362c5c227469645c223a5c2231333532335c227d220a7d0a"/>
          <p:cNvSpPr>
            <a:spLocks noGrp="1"/>
          </p:cNvSpPr>
          <p:nvPr/>
        </p:nvSpPr>
        <p:spPr>
          <a:xfrm>
            <a:off x="702310" y="1044575"/>
            <a:ext cx="11129010" cy="5408930"/>
          </a:xfrm>
          <a:prstGeom prst="rect">
            <a:avLst/>
          </a:prstGeom>
          <a:noFill/>
          <a:ln w="9525">
            <a:noFill/>
            <a:miter lim="800000"/>
          </a:ln>
        </p:spPr>
        <p:txBody>
          <a:bodyPr vert="horz" wrap="square" lIns="91440" tIns="45720" rIns="91440" bIns="45720" numCol="1" anchor="t" anchorCtr="0" compatLnSpc="1"/>
          <a:lst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a:lstStyle>
          <a:p>
            <a:pPr marL="0" indent="0" defTabSz="914400" latinLnBrk="0">
              <a:lnSpc>
                <a:spcPct val="150000"/>
              </a:lnSpc>
              <a:spcBef>
                <a:spcPts val="0"/>
              </a:spcBef>
              <a:buNone/>
              <a:tabLst>
                <a:tab pos="76200" algn="l"/>
                <a:tab pos="444500" algn="l"/>
              </a:tabLst>
            </a:pPr>
            <a:r>
              <a:rPr lang="zh-CN" altLang="en-US" sz="2800" dirty="0">
                <a:solidFill>
                  <a:srgbClr val="000000"/>
                </a:solidFill>
                <a:latin typeface="方正粗黑宋简体" panose="02000000000000000000" charset="-122"/>
                <a:ea typeface="方正大黑体_GBK" panose="02010600010101010101" charset="-122"/>
                <a:sym typeface="+mn-ea"/>
              </a:rPr>
              <a:t>步骤一：</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在草稿纸上找出本期业务涉及会计分录中的所有不重合的总账科目。如下所示：</a:t>
            </a:r>
            <a:endPar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a:p>
            <a:pPr marL="0" indent="0" defTabSz="914400" latinLnBrk="0">
              <a:lnSpc>
                <a:spcPct val="150000"/>
              </a:lnSpc>
              <a:spcBef>
                <a:spcPts val="0"/>
              </a:spcBef>
              <a:buNone/>
              <a:tabLst>
                <a:tab pos="76200" algn="l"/>
                <a:tab pos="444500" algn="l"/>
              </a:tabLst>
            </a:pPr>
            <a:r>
              <a:rPr lang="en-US" sz="2800" dirty="0">
                <a:latin typeface="方正粗黑宋简体" panose="02000000000000000000" charset="-122"/>
                <a:ea typeface="方正大黑体_GBK" panose="02010600010101010101" charset="-122"/>
                <a:sym typeface="+mn-ea"/>
              </a:rPr>
              <a:t>                </a:t>
            </a:r>
            <a:endParaRPr lang="en-US" sz="2800" dirty="0">
              <a:latin typeface="方正粗黑宋简体" panose="02000000000000000000" charset="-122"/>
              <a:ea typeface="方正大黑体_GBK" panose="02010600010101010101" charset="-122"/>
              <a:sym typeface="+mn-ea"/>
            </a:endParaRPr>
          </a:p>
          <a:p>
            <a:pPr marL="0" indent="0" defTabSz="914400" latinLnBrk="0">
              <a:lnSpc>
                <a:spcPct val="150000"/>
              </a:lnSpc>
              <a:spcBef>
                <a:spcPts val="0"/>
              </a:spcBef>
              <a:buNone/>
              <a:tabLst>
                <a:tab pos="76200" algn="l"/>
                <a:tab pos="444500" algn="l"/>
              </a:tabLst>
            </a:pPr>
            <a:r>
              <a:rPr lang="en-US" altLang="zh-CN" sz="2800" dirty="0">
                <a:latin typeface="方正粗黑宋简体" panose="02000000000000000000" charset="-122"/>
                <a:ea typeface="方正大黑体_GBK" panose="02010600010101010101" charset="-122"/>
                <a:sym typeface="+mn-ea"/>
              </a:rPr>
              <a:t>                            </a:t>
            </a:r>
            <a:endParaRPr lang="zh-CN" sz="2800" dirty="0">
              <a:latin typeface="方正粗黑宋简体" panose="02000000000000000000" charset="-122"/>
              <a:ea typeface="方正大黑体_GBK" panose="02010600010101010101" charset="-122"/>
              <a:sym typeface="+mn-ea"/>
            </a:endParaRPr>
          </a:p>
          <a:p>
            <a:pPr marL="0" indent="0" algn="ctr" defTabSz="914400" latinLnBrk="0">
              <a:lnSpc>
                <a:spcPct val="100000"/>
              </a:lnSpc>
              <a:spcBef>
                <a:spcPts val="0"/>
              </a:spcBef>
              <a:buNone/>
              <a:tabLst>
                <a:tab pos="76200" algn="l"/>
                <a:tab pos="444500" algn="l"/>
              </a:tabLst>
            </a:pP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a:p>
            <a:pPr marL="0" indent="0" defTabSz="914400" latinLnBrk="0">
              <a:lnSpc>
                <a:spcPct val="150000"/>
              </a:lnSpc>
              <a:spcBef>
                <a:spcPts val="0"/>
              </a:spcBef>
              <a:buNone/>
              <a:tabLst>
                <a:tab pos="76200" algn="l"/>
                <a:tab pos="444500" algn="l"/>
              </a:tabLst>
            </a:pPr>
            <a:r>
              <a:rPr lang="en-US" sz="28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2800" dirty="0">
              <a:latin typeface="方正粗黑宋简体" panose="02000000000000000000" charset="-122"/>
              <a:ea typeface="方正大黑体_GBK" panose="02010600010101010101" charset="-122"/>
              <a:sym typeface="+mn-ea"/>
            </a:endParaRPr>
          </a:p>
          <a:p>
            <a:pPr marL="0" indent="0" algn="ctr" defTabSz="914400" latinLnBrk="0">
              <a:lnSpc>
                <a:spcPct val="150000"/>
              </a:lnSpc>
              <a:spcBef>
                <a:spcPts val="0"/>
              </a:spcBef>
              <a:buNone/>
              <a:tabLst>
                <a:tab pos="76200" algn="l"/>
                <a:tab pos="444500" algn="l"/>
              </a:tabLst>
            </a:pP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p:txBody>
      </p:sp>
      <p:sp>
        <p:nvSpPr>
          <p:cNvPr id="2" name="文本框 1"/>
          <p:cNvSpPr txBox="1"/>
          <p:nvPr/>
        </p:nvSpPr>
        <p:spPr>
          <a:xfrm>
            <a:off x="2849880" y="224790"/>
            <a:ext cx="6244590" cy="945515"/>
          </a:xfrm>
          <a:prstGeom prst="rect">
            <a:avLst/>
          </a:prstGeom>
          <a:noFill/>
        </p:spPr>
        <p:txBody>
          <a:bodyPr wrap="square" rtlCol="0" anchor="t">
            <a:noAutofit/>
          </a:bodyPr>
          <a:p>
            <a:pPr marL="0" indent="0" algn="l" eaLnBrk="1" latinLnBrk="0" hangingPunct="1">
              <a:lnSpc>
                <a:spcPct val="150000"/>
              </a:lnSpc>
              <a:spcBef>
                <a:spcPts val="0"/>
              </a:spcBef>
              <a:buClr>
                <a:srgbClr val="E115C9"/>
              </a:buClr>
              <a:buNone/>
            </a:pP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宋体" panose="02010600030101010101" pitchFamily="2" charset="-122"/>
              </a:rPr>
              <a:t>任务二</a:t>
            </a:r>
            <a:r>
              <a:rPr lang="en-US" altLang="zh-CN"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宋体" panose="02010600030101010101" pitchFamily="2" charset="-122"/>
              </a:rPr>
              <a:t>科目汇总表编制训练</a:t>
            </a: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宋体" panose="02010600030101010101" pitchFamily="2" charset="-122"/>
            </a:endParaRPr>
          </a:p>
          <a:p>
            <a:pPr marL="0" indent="0" algn="l" eaLnBrk="1" latinLnBrk="0" hangingPunct="1">
              <a:lnSpc>
                <a:spcPct val="150000"/>
              </a:lnSpc>
              <a:spcBef>
                <a:spcPts val="0"/>
              </a:spcBef>
              <a:buClr>
                <a:srgbClr val="E115C9"/>
              </a:buClr>
              <a:buNone/>
            </a:pP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宋体" panose="02010600030101010101" pitchFamily="2" charset="-122"/>
            </a:endParaRPr>
          </a:p>
        </p:txBody>
      </p:sp>
      <p:sp>
        <p:nvSpPr>
          <p:cNvPr id="3" name="文本框 2"/>
          <p:cNvSpPr txBox="1"/>
          <p:nvPr/>
        </p:nvSpPr>
        <p:spPr>
          <a:xfrm>
            <a:off x="1173480" y="2556510"/>
            <a:ext cx="9845040" cy="2676525"/>
          </a:xfrm>
          <a:prstGeom prst="rect">
            <a:avLst/>
          </a:prstGeom>
        </p:spPr>
        <p:style>
          <a:lnRef idx="2">
            <a:schemeClr val="accent1"/>
          </a:lnRef>
          <a:fillRef idx="0">
            <a:srgbClr val="FFFFFF"/>
          </a:fillRef>
          <a:effectRef idx="0">
            <a:srgbClr val="FFFFFF"/>
          </a:effectRef>
          <a:fontRef idx="minor">
            <a:schemeClr val="tx1"/>
          </a:fontRef>
        </p:style>
        <p:txBody>
          <a:bodyPr wrap="square" rtlCol="0" anchor="t">
            <a:spAutoFit/>
          </a:bodyPr>
          <a:p>
            <a:pPr>
              <a:lnSpc>
                <a:spcPct val="150000"/>
              </a:lnSpc>
            </a:pPr>
            <a:r>
              <a:rPr lang="zh-CN" altLang="en-US" sz="2800" dirty="0">
                <a:latin typeface="方正粗黑宋简体" panose="02000000000000000000" charset="-122"/>
                <a:ea typeface="方正大黑体_GBK" panose="02010600010101010101" charset="-122"/>
                <a:sym typeface="+mn-ea"/>
              </a:rPr>
              <a:t>库存现金、银行存款、应收账款、其他应收款、原材料、库存商品、固定资产、累计折旧、短期借款、应付利息、应付职工薪酬、应交税费、实收资本、生产成本、制造费用、主营业务收入、主营业务成本、销售费用、管理费用、财务费用</a:t>
            </a:r>
            <a:r>
              <a:rPr sz="2800" dirty="0">
                <a:latin typeface="方正粗黑宋简体" panose="02000000000000000000" charset="-122"/>
                <a:ea typeface="方正大黑体_GBK" panose="02010600010101010101" charset="-122"/>
                <a:sym typeface="+mn-ea"/>
              </a:rPr>
              <a:t> </a:t>
            </a:r>
            <a:r>
              <a:rPr lang="zh-CN" sz="2800" dirty="0">
                <a:latin typeface="方正粗黑宋简体" panose="02000000000000000000" charset="-122"/>
                <a:ea typeface="方正大黑体_GBK" panose="02010600010101010101" charset="-122"/>
                <a:sym typeface="+mn-ea"/>
              </a:rPr>
              <a:t>。</a:t>
            </a:r>
            <a:endParaRPr lang="zh-CN" altLang="en-US" sz="2800" dirty="0">
              <a:latin typeface="方正粗黑宋简体" panose="02000000000000000000" charset="-122"/>
              <a:ea typeface="方正大黑体_GBK" panose="02010600010101010101" charset="-122"/>
              <a:sym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0290">
                                            <p:txEl>
                                              <p:pRg st="0" end="0"/>
                                            </p:txEl>
                                          </p:spTgt>
                                        </p:tgtEl>
                                        <p:attrNameLst>
                                          <p:attrName>style.visibility</p:attrName>
                                        </p:attrNameLst>
                                      </p:cBhvr>
                                      <p:to>
                                        <p:strVal val="visible"/>
                                      </p:to>
                                    </p:set>
                                    <p:anim to="" calcmode="lin" valueType="num">
                                      <p:cBhvr>
                                        <p:cTn id="7" dur="1" fill="hold"/>
                                        <p:tgtEl>
                                          <p:spTgt spid="140290">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40290">
                                            <p:txEl>
                                              <p:pRg st="1" end="1"/>
                                            </p:txEl>
                                          </p:spTgt>
                                        </p:tgtEl>
                                        <p:attrNameLst>
                                          <p:attrName>style.visibility</p:attrName>
                                        </p:attrNameLst>
                                      </p:cBhvr>
                                      <p:to>
                                        <p:strVal val="visible"/>
                                      </p:to>
                                    </p:set>
                                    <p:anim to="" calcmode="lin" valueType="num">
                                      <p:cBhvr>
                                        <p:cTn id="12" dur="1" fill="hold"/>
                                        <p:tgtEl>
                                          <p:spTgt spid="140290">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40290">
                                            <p:txEl>
                                              <p:pRg st="2" end="2"/>
                                            </p:txEl>
                                          </p:spTgt>
                                        </p:tgtEl>
                                        <p:attrNameLst>
                                          <p:attrName>style.visibility</p:attrName>
                                        </p:attrNameLst>
                                      </p:cBhvr>
                                      <p:to>
                                        <p:strVal val="visible"/>
                                      </p:to>
                                    </p:set>
                                    <p:anim to="" calcmode="lin" valueType="num">
                                      <p:cBhvr>
                                        <p:cTn id="17" dur="1" fill="hold"/>
                                        <p:tgtEl>
                                          <p:spTgt spid="140290">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1" build="p"/>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Content Placeholder 1" descr="7b0a2020202022776f7264617274223a20227b5c2269645c223a32353030343539362c5c227469645c223a5c2231333532335c227d220a7d0a"/>
          <p:cNvSpPr>
            <a:spLocks noGrp="1"/>
          </p:cNvSpPr>
          <p:nvPr>
            <p:ph idx="4294967295"/>
          </p:nvPr>
        </p:nvSpPr>
        <p:spPr>
          <a:xfrm>
            <a:off x="784860" y="878840"/>
            <a:ext cx="11129010" cy="5408930"/>
          </a:xfrm>
        </p:spPr>
        <p:txBody>
          <a:bodyPr/>
          <a:lstStyle/>
          <a:p>
            <a:pPr marL="0" indent="0" defTabSz="914400" latinLnBrk="0">
              <a:lnSpc>
                <a:spcPct val="150000"/>
              </a:lnSpc>
              <a:spcBef>
                <a:spcPts val="0"/>
              </a:spcBef>
              <a:buNone/>
              <a:tabLst>
                <a:tab pos="76200" algn="l"/>
                <a:tab pos="444500" algn="l"/>
              </a:tabLst>
            </a:pPr>
            <a:r>
              <a:rPr lang="zh-CN" altLang="en-US" sz="2800" dirty="0">
                <a:solidFill>
                  <a:srgbClr val="000000"/>
                </a:solidFill>
                <a:latin typeface="方正粗黑宋简体" panose="02000000000000000000" charset="-122"/>
                <a:ea typeface="方正大黑体_GBK" panose="02010600010101010101" charset="-122"/>
                <a:sym typeface="+mn-ea"/>
              </a:rPr>
              <a:t>步骤二：</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在草稿纸上画出各个账户，并将各账户的期初余额，分录中的本期发生额过入，计算本期累计借方或贷方发生额及期末余额。</a:t>
            </a:r>
            <a:r>
              <a:rPr sz="2800" dirty="0">
                <a:latin typeface="方正粗黑宋简体" panose="02000000000000000000" charset="-122"/>
                <a:ea typeface="方正大黑体_GBK" panose="02010600010101010101" charset="-122"/>
                <a:sym typeface="+mn-ea"/>
              </a:rPr>
              <a:t> </a:t>
            </a:r>
            <a:r>
              <a:rPr lang="en-US" sz="2800" dirty="0">
                <a:latin typeface="方正粗黑宋简体" panose="02000000000000000000" charset="-122"/>
                <a:ea typeface="方正大黑体_GBK" panose="02010600010101010101" charset="-122"/>
                <a:sym typeface="+mn-ea"/>
              </a:rPr>
              <a:t>                </a:t>
            </a:r>
            <a:endParaRPr lang="en-US" sz="2800" dirty="0">
              <a:latin typeface="方正粗黑宋简体" panose="02000000000000000000" charset="-122"/>
              <a:ea typeface="方正大黑体_GBK" panose="02010600010101010101" charset="-122"/>
              <a:sym typeface="+mn-ea"/>
            </a:endParaRPr>
          </a:p>
          <a:p>
            <a:pPr marL="0" indent="0" defTabSz="914400" latinLnBrk="0">
              <a:lnSpc>
                <a:spcPct val="150000"/>
              </a:lnSpc>
              <a:spcBef>
                <a:spcPts val="0"/>
              </a:spcBef>
              <a:buNone/>
              <a:tabLst>
                <a:tab pos="76200" algn="l"/>
                <a:tab pos="444500" algn="l"/>
              </a:tabLst>
            </a:pPr>
            <a:r>
              <a:rPr lang="en-US" altLang="zh-CN" sz="2800" dirty="0">
                <a:latin typeface="方正粗黑宋简体" panose="02000000000000000000" charset="-122"/>
                <a:ea typeface="方正大黑体_GBK" panose="02010600010101010101" charset="-122"/>
                <a:sym typeface="+mn-ea"/>
              </a:rPr>
              <a:t>                            </a:t>
            </a:r>
            <a:endParaRPr lang="zh-CN" sz="2800" dirty="0">
              <a:latin typeface="方正粗黑宋简体" panose="02000000000000000000" charset="-122"/>
              <a:ea typeface="方正大黑体_GBK" panose="02010600010101010101" charset="-122"/>
              <a:sym typeface="+mn-ea"/>
            </a:endParaRPr>
          </a:p>
          <a:p>
            <a:pPr marL="0" indent="0" algn="ctr" defTabSz="914400" latinLnBrk="0">
              <a:lnSpc>
                <a:spcPct val="100000"/>
              </a:lnSpc>
              <a:spcBef>
                <a:spcPts val="0"/>
              </a:spcBef>
              <a:buNone/>
              <a:tabLst>
                <a:tab pos="76200" algn="l"/>
                <a:tab pos="444500" algn="l"/>
              </a:tabLst>
            </a:pP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a:p>
            <a:pPr marL="0" indent="0" defTabSz="914400" latinLnBrk="0">
              <a:lnSpc>
                <a:spcPct val="150000"/>
              </a:lnSpc>
              <a:spcBef>
                <a:spcPts val="0"/>
              </a:spcBef>
              <a:buNone/>
              <a:tabLst>
                <a:tab pos="76200" algn="l"/>
                <a:tab pos="444500" algn="l"/>
              </a:tabLst>
            </a:pPr>
            <a:r>
              <a:rPr lang="en-US" sz="28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2800" dirty="0">
              <a:latin typeface="方正粗黑宋简体" panose="02000000000000000000" charset="-122"/>
              <a:ea typeface="方正大黑体_GBK" panose="02010600010101010101" charset="-122"/>
              <a:sym typeface="+mn-ea"/>
            </a:endParaRPr>
          </a:p>
          <a:p>
            <a:pPr marL="0" indent="0" algn="ctr" defTabSz="914400" latinLnBrk="0">
              <a:lnSpc>
                <a:spcPct val="150000"/>
              </a:lnSpc>
              <a:spcBef>
                <a:spcPts val="0"/>
              </a:spcBef>
              <a:buNone/>
              <a:tabLst>
                <a:tab pos="76200" algn="l"/>
                <a:tab pos="444500" algn="l"/>
              </a:tabLst>
            </a:pP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p:txBody>
      </p:sp>
      <p:sp>
        <p:nvSpPr>
          <p:cNvPr id="2" name="文本框 1"/>
          <p:cNvSpPr txBox="1"/>
          <p:nvPr/>
        </p:nvSpPr>
        <p:spPr>
          <a:xfrm>
            <a:off x="2849880" y="224790"/>
            <a:ext cx="6244590" cy="945515"/>
          </a:xfrm>
          <a:prstGeom prst="rect">
            <a:avLst/>
          </a:prstGeom>
          <a:noFill/>
        </p:spPr>
        <p:txBody>
          <a:bodyPr wrap="square" rtlCol="0" anchor="t">
            <a:noAutofit/>
          </a:bodyPr>
          <a:p>
            <a:pPr marL="0" indent="0" algn="l" eaLnBrk="1" latinLnBrk="0" hangingPunct="1">
              <a:lnSpc>
                <a:spcPct val="150000"/>
              </a:lnSpc>
              <a:spcBef>
                <a:spcPts val="0"/>
              </a:spcBef>
              <a:buClr>
                <a:srgbClr val="E115C9"/>
              </a:buClr>
              <a:buNone/>
            </a:pP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任务二</a:t>
            </a:r>
            <a:r>
              <a:rPr lang="en-US" altLang="zh-CN"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科目汇总表编制训练</a:t>
            </a: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a:p>
            <a:pPr marL="0" indent="0" algn="l" eaLnBrk="1" latinLnBrk="0" hangingPunct="1">
              <a:lnSpc>
                <a:spcPct val="150000"/>
              </a:lnSpc>
              <a:spcBef>
                <a:spcPts val="0"/>
              </a:spcBef>
              <a:buClr>
                <a:srgbClr val="E115C9"/>
              </a:buClr>
              <a:buNone/>
            </a:pP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cxnSp>
        <p:nvCxnSpPr>
          <p:cNvPr id="6" name="直接连接符 5"/>
          <p:cNvCxnSpPr/>
          <p:nvPr/>
        </p:nvCxnSpPr>
        <p:spPr>
          <a:xfrm flipV="1">
            <a:off x="6009555" y="2755276"/>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8636798" y="2796970"/>
            <a:ext cx="11430" cy="31997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8744585" y="2797810"/>
            <a:ext cx="3145155" cy="2576195"/>
          </a:xfrm>
          <a:prstGeom prst="rect">
            <a:avLst/>
          </a:prstGeom>
          <a:noFill/>
        </p:spPr>
        <p:txBody>
          <a:bodyPr wrap="square" lIns="107470" tIns="53734" rIns="107470" bIns="53734">
            <a:noAutofit/>
          </a:bodyPr>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1</a:t>
            </a: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   2500</a:t>
            </a: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4</a:t>
            </a: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   67800</a:t>
            </a: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5</a:t>
            </a: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   45600</a:t>
            </a: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10</a:t>
            </a: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 79100</a:t>
            </a: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13</a:t>
            </a: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 33900 </a:t>
            </a: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14</a:t>
            </a: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 2680 </a:t>
            </a: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22</a:t>
            </a:r>
            <a:r>
              <a:rPr kumimoji="0" lang="zh-CN" altLang="en-US"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 6600</a:t>
            </a: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r>
              <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 </a:t>
            </a: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00000"/>
              </a:lnSpc>
              <a:buClrTx/>
              <a:buSzTx/>
              <a:buFontTx/>
              <a:defRPr/>
            </a:pPr>
            <a:endParaRPr kumimoji="0" lang="en-US" altLang="zh-CN" sz="24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p:txBody>
      </p:sp>
      <p:sp>
        <p:nvSpPr>
          <p:cNvPr id="14" name="TextBox 13"/>
          <p:cNvSpPr txBox="1"/>
          <p:nvPr/>
        </p:nvSpPr>
        <p:spPr>
          <a:xfrm>
            <a:off x="5814695" y="2856865"/>
            <a:ext cx="3352800" cy="2187575"/>
          </a:xfrm>
          <a:prstGeom prst="rect">
            <a:avLst/>
          </a:prstGeom>
          <a:noFill/>
        </p:spPr>
        <p:txBody>
          <a:bodyPr wrap="square" lIns="107470" tIns="53734" rIns="107470" bIns="53734">
            <a:noAutofit/>
          </a:bodyPr>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期初余额</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 252000</a:t>
            </a:r>
            <a:endPar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8</a:t>
            </a: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   80000 </a:t>
            </a:r>
            <a:endPar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11</a:t>
            </a: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 58000 </a:t>
            </a:r>
            <a:endPar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12</a:t>
            </a: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 100000 </a:t>
            </a:r>
            <a:endPar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记字</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16</a:t>
            </a: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号</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 93600</a:t>
            </a:r>
            <a:endPar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endPar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endPar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5955819" y="5361668"/>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10746740" y="2269490"/>
            <a:ext cx="1106170"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贷</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1" name="TextBox 20"/>
          <p:cNvSpPr txBox="1"/>
          <p:nvPr/>
        </p:nvSpPr>
        <p:spPr>
          <a:xfrm>
            <a:off x="5814695" y="2269490"/>
            <a:ext cx="700405"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借</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9" name="TextBox 17"/>
          <p:cNvSpPr txBox="1"/>
          <p:nvPr/>
        </p:nvSpPr>
        <p:spPr>
          <a:xfrm>
            <a:off x="181610" y="5151755"/>
            <a:ext cx="2876550" cy="845185"/>
          </a:xfrm>
          <a:prstGeom prst="rect">
            <a:avLst/>
          </a:prstGeom>
          <a:noFill/>
        </p:spPr>
        <p:txBody>
          <a:bodyPr wrap="square" lIns="107470" tIns="53734" rIns="107470" bIns="53734">
            <a:spAutoFit/>
          </a:bodyPr>
          <a:p>
            <a:pPr marR="0" defTabSz="914400">
              <a:buClrTx/>
              <a:buSzTx/>
              <a:buFontTx/>
              <a:defRPr/>
            </a:pPr>
            <a:r>
              <a:rPr kumimoji="0" lang="zh-CN" altLang="en-US"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 5012</a:t>
            </a:r>
            <a:endPar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buClrTx/>
              <a:buSzTx/>
              <a:buFontTx/>
              <a:defRPr/>
            </a:pPr>
            <a:endPar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
        <p:nvSpPr>
          <p:cNvPr id="4" name="文本框 3"/>
          <p:cNvSpPr txBox="1"/>
          <p:nvPr/>
        </p:nvSpPr>
        <p:spPr>
          <a:xfrm>
            <a:off x="7894955" y="2142490"/>
            <a:ext cx="1605280" cy="521970"/>
          </a:xfrm>
          <a:prstGeom prst="rect">
            <a:avLst/>
          </a:prstGeom>
          <a:noFill/>
        </p:spPr>
        <p:txBody>
          <a:bodyPr wrap="none" rtlCol="0" anchor="t">
            <a:spAutoFit/>
          </a:bodyPr>
          <a:p>
            <a:r>
              <a:rPr lang="zh-CN" altLang="en-US" sz="2800" dirty="0">
                <a:ln w="4396" cmpd="sng">
                  <a:solidFill>
                    <a:srgbClr val="459EF3"/>
                  </a:solidFill>
                  <a:prstDash val="solid"/>
                </a:ln>
                <a:gradFill>
                  <a:gsLst>
                    <a:gs pos="0">
                      <a:srgbClr val="D4FAFF"/>
                    </a:gs>
                    <a:gs pos="100000">
                      <a:srgbClr val="00FFFF"/>
                    </a:gs>
                  </a:gsLst>
                  <a:lin ang="5400000" scaled="0"/>
                </a:gra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银行存款</a:t>
            </a:r>
            <a:endParaRPr lang="zh-CN" altLang="en-US"/>
          </a:p>
        </p:txBody>
      </p:sp>
      <p:cxnSp>
        <p:nvCxnSpPr>
          <p:cNvPr id="3" name="直接连接符 2"/>
          <p:cNvCxnSpPr/>
          <p:nvPr/>
        </p:nvCxnSpPr>
        <p:spPr>
          <a:xfrm flipV="1">
            <a:off x="314240" y="2842271"/>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7" name="直接连接符 6"/>
          <p:cNvCxnSpPr>
            <a:stCxn id="18" idx="2"/>
          </p:cNvCxnSpPr>
          <p:nvPr/>
        </p:nvCxnSpPr>
        <p:spPr>
          <a:xfrm>
            <a:off x="3057053" y="2842690"/>
            <a:ext cx="1270" cy="312991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0" name="TextBox 13"/>
          <p:cNvSpPr txBox="1"/>
          <p:nvPr/>
        </p:nvSpPr>
        <p:spPr>
          <a:xfrm>
            <a:off x="295910" y="2969260"/>
            <a:ext cx="3057525" cy="1583690"/>
          </a:xfrm>
          <a:prstGeom prst="rect">
            <a:avLst/>
          </a:prstGeom>
          <a:noFill/>
        </p:spPr>
        <p:txBody>
          <a:bodyPr wrap="square" lIns="107470" tIns="53734" rIns="107470" bIns="53734">
            <a:spAutoFit/>
          </a:bodyPr>
          <a:p>
            <a:pPr marR="0" defTabSz="914400">
              <a:lnSpc>
                <a:spcPct val="100000"/>
              </a:lnSpc>
              <a:buClrTx/>
              <a:buSzTx/>
              <a:buFontTx/>
              <a:defRPr/>
            </a:pPr>
            <a:r>
              <a:rPr kumimoji="0" lang="zh-CN" altLang="en-US" sz="2400" kern="100" cap="none" spc="0" normalizeH="0" baseline="0" noProof="0" dirty="0">
                <a:solidFill>
                  <a:srgbClr val="002060"/>
                </a:solidFill>
                <a:latin typeface="方正粗黑宋简体" panose="02000000000000000000" charset="-122"/>
                <a:ea typeface="方正大黑体_GBK" panose="02010600010101010101" charset="-122"/>
                <a:cs typeface="+mn-cs"/>
              </a:rPr>
              <a:t>期初余额</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 4500</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solidFill>
                  <a:srgbClr val="002060"/>
                </a:solidFill>
                <a:latin typeface="方正粗黑宋简体" panose="02000000000000000000" charset="-122"/>
                <a:ea typeface="方正大黑体_GBK" panose="02010600010101010101" charset="-122"/>
                <a:cs typeface="+mn-cs"/>
              </a:rPr>
              <a:t>记字</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1</a:t>
            </a:r>
            <a:r>
              <a:rPr kumimoji="0" lang="zh-CN" altLang="en-US" sz="2400" kern="100" cap="none" spc="0" normalizeH="0" baseline="0" noProof="0" dirty="0">
                <a:solidFill>
                  <a:srgbClr val="002060"/>
                </a:solidFill>
                <a:latin typeface="方正粗黑宋简体" panose="02000000000000000000" charset="-122"/>
                <a:ea typeface="方正大黑体_GBK" panose="02010600010101010101" charset="-122"/>
                <a:cs typeface="+mn-cs"/>
              </a:rPr>
              <a:t>号</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  2500</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solidFill>
                  <a:srgbClr val="002060"/>
                </a:solidFill>
                <a:latin typeface="方正粗黑宋简体" panose="02000000000000000000" charset="-122"/>
                <a:ea typeface="方正大黑体_GBK" panose="02010600010101010101" charset="-122"/>
                <a:cs typeface="+mn-cs"/>
              </a:rPr>
              <a:t>记字</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5</a:t>
            </a:r>
            <a:r>
              <a:rPr kumimoji="0" lang="zh-CN" altLang="en-US" sz="2400" kern="100" cap="none" spc="0" normalizeH="0" baseline="0" noProof="0" dirty="0">
                <a:solidFill>
                  <a:srgbClr val="002060"/>
                </a:solidFill>
                <a:latin typeface="方正粗黑宋简体" panose="02000000000000000000" charset="-122"/>
                <a:ea typeface="方正大黑体_GBK" panose="02010600010101010101" charset="-122"/>
                <a:cs typeface="+mn-cs"/>
              </a:rPr>
              <a:t>号</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  45600</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zh-CN" altLang="en-US" sz="2400" kern="100" cap="none" spc="0" normalizeH="0" baseline="0" noProof="0" dirty="0">
                <a:solidFill>
                  <a:srgbClr val="002060"/>
                </a:solidFill>
                <a:latin typeface="方正粗黑宋简体" panose="02000000000000000000" charset="-122"/>
                <a:ea typeface="方正大黑体_GBK" panose="02010600010101010101" charset="-122"/>
                <a:cs typeface="+mn-cs"/>
              </a:rPr>
              <a:t>记字</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9</a:t>
            </a:r>
            <a:r>
              <a:rPr kumimoji="0" lang="zh-CN" altLang="en-US" sz="2400" kern="100" cap="none" spc="0" normalizeH="0" baseline="0" noProof="0" dirty="0">
                <a:solidFill>
                  <a:srgbClr val="002060"/>
                </a:solidFill>
                <a:latin typeface="方正粗黑宋简体" panose="02000000000000000000" charset="-122"/>
                <a:ea typeface="方正大黑体_GBK" panose="02010600010101010101" charset="-122"/>
                <a:cs typeface="+mn-cs"/>
              </a:rPr>
              <a:t>号</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  270</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cxnSp>
        <p:nvCxnSpPr>
          <p:cNvPr id="11" name="直接连接符 10"/>
          <p:cNvCxnSpPr/>
          <p:nvPr/>
        </p:nvCxnSpPr>
        <p:spPr>
          <a:xfrm>
            <a:off x="296064" y="466888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3" name="TextBox 19"/>
          <p:cNvSpPr txBox="1"/>
          <p:nvPr/>
        </p:nvSpPr>
        <p:spPr>
          <a:xfrm>
            <a:off x="5105400" y="2344420"/>
            <a:ext cx="1106170"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贷</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5" name="TextBox 20"/>
          <p:cNvSpPr txBox="1"/>
          <p:nvPr/>
        </p:nvSpPr>
        <p:spPr>
          <a:xfrm>
            <a:off x="173355" y="2344420"/>
            <a:ext cx="700405"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借</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6" name="TextBox 17"/>
          <p:cNvSpPr txBox="1"/>
          <p:nvPr/>
        </p:nvSpPr>
        <p:spPr>
          <a:xfrm>
            <a:off x="181610" y="4679315"/>
            <a:ext cx="3388995" cy="770255"/>
          </a:xfrm>
          <a:prstGeom prst="rect">
            <a:avLst/>
          </a:prstGeom>
          <a:noFill/>
        </p:spPr>
        <p:txBody>
          <a:bodyPr wrap="square" lIns="107470" tIns="53734" rIns="107470" bIns="53734">
            <a:noAutofit/>
          </a:bodyPr>
          <a:p>
            <a:pPr marR="0" defTabSz="914400">
              <a:buClrTx/>
              <a:buSzTx/>
              <a:buFontTx/>
              <a:defRPr/>
            </a:pPr>
            <a:r>
              <a:rPr kumimoji="0" lang="zh-CN" altLang="en-US" sz="2400" kern="100" cap="none" spc="0" normalizeH="0" baseline="0" noProof="0" dirty="0">
                <a:solidFill>
                  <a:srgbClr val="002060"/>
                </a:solidFill>
                <a:latin typeface="方正粗黑宋简体" panose="02000000000000000000" charset="-122"/>
                <a:ea typeface="方正大黑体_GBK" panose="02010600010101010101" charset="-122"/>
                <a:cs typeface="+mn-cs"/>
              </a:rPr>
              <a:t>借方发生额</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 48370 </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buClrTx/>
              <a:buSzTx/>
              <a:buFontTx/>
              <a:defRPr/>
            </a:pP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18" name="文本框 17"/>
          <p:cNvSpPr txBox="1"/>
          <p:nvPr/>
        </p:nvSpPr>
        <p:spPr>
          <a:xfrm>
            <a:off x="2254250" y="2320925"/>
            <a:ext cx="1605280" cy="521970"/>
          </a:xfrm>
          <a:prstGeom prst="rect">
            <a:avLst/>
          </a:prstGeom>
          <a:noFill/>
        </p:spPr>
        <p:txBody>
          <a:bodyPr wrap="none" rtlCol="0" anchor="t">
            <a:spAutoFit/>
          </a:bodyPr>
          <a:p>
            <a:r>
              <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库存现金</a:t>
            </a:r>
            <a:endPar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endParaRPr>
          </a:p>
        </p:txBody>
      </p:sp>
      <p:sp>
        <p:nvSpPr>
          <p:cNvPr id="31" name="TextBox 17"/>
          <p:cNvSpPr txBox="1"/>
          <p:nvPr/>
        </p:nvSpPr>
        <p:spPr>
          <a:xfrm>
            <a:off x="5744845" y="5405755"/>
            <a:ext cx="3599180" cy="845185"/>
          </a:xfrm>
          <a:prstGeom prst="rect">
            <a:avLst/>
          </a:prstGeom>
          <a:noFill/>
        </p:spPr>
        <p:txBody>
          <a:bodyPr wrap="square" lIns="107470" tIns="53734" rIns="107470" bIns="53734">
            <a:spAutoFit/>
          </a:bodyPr>
          <a:p>
            <a:pPr marR="0" defTabSz="914400">
              <a:buClrTx/>
              <a:buSzTx/>
              <a:buFontTx/>
              <a:defRPr/>
            </a:pPr>
            <a:r>
              <a:rPr kumimoji="0" lang="zh-CN"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借方发生额</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 331600 </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buClrTx/>
              <a:buSzTx/>
              <a:buFontTx/>
              <a:defRPr/>
            </a:pP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32" name="TextBox 17"/>
          <p:cNvSpPr txBox="1"/>
          <p:nvPr/>
        </p:nvSpPr>
        <p:spPr>
          <a:xfrm>
            <a:off x="8717915" y="5405755"/>
            <a:ext cx="3038475" cy="525780"/>
          </a:xfrm>
          <a:prstGeom prst="rect">
            <a:avLst/>
          </a:prstGeom>
          <a:solidFill>
            <a:schemeClr val="bg1"/>
          </a:solidFill>
        </p:spPr>
        <p:txBody>
          <a:bodyPr wrap="square" lIns="107470" tIns="53734" rIns="107470" bIns="53734">
            <a:noAutofit/>
          </a:bodyPr>
          <a:p>
            <a:pPr marR="0" defTabSz="914400">
              <a:buClrTx/>
              <a:buSzTx/>
              <a:buFontTx/>
              <a:defRPr/>
            </a:pPr>
            <a:r>
              <a:rPr kumimoji="0" lang="zh-CN"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贷方发生额</a:t>
            </a:r>
            <a:r>
              <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rPr>
              <a:t> 238180</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buClrTx/>
              <a:buSzTx/>
              <a:buFontTx/>
              <a:defRPr/>
            </a:pP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33" name="TextBox 17"/>
          <p:cNvSpPr txBox="1"/>
          <p:nvPr/>
        </p:nvSpPr>
        <p:spPr>
          <a:xfrm>
            <a:off x="5746115" y="5842000"/>
            <a:ext cx="3088640" cy="968375"/>
          </a:xfrm>
          <a:prstGeom prst="rect">
            <a:avLst/>
          </a:prstGeom>
          <a:noFill/>
        </p:spPr>
        <p:txBody>
          <a:bodyPr wrap="square" lIns="107470" tIns="53734" rIns="107470" bIns="53734">
            <a:spAutoFit/>
          </a:bodyPr>
          <a:p>
            <a:pPr marR="0" defTabSz="914400">
              <a:buClrTx/>
              <a:buSzTx/>
              <a:buFontTx/>
              <a:defRPr/>
            </a:pPr>
            <a:r>
              <a:rPr kumimoji="0" lang="zh-CN"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4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  345420</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 </a:t>
            </a:r>
            <a:endPar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buClrTx/>
              <a:buSzTx/>
              <a:buFontTx/>
              <a:defRPr/>
            </a:pPr>
            <a:endPar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
        <p:nvSpPr>
          <p:cNvPr id="5" name="文本框 4"/>
          <p:cNvSpPr txBox="1"/>
          <p:nvPr/>
        </p:nvSpPr>
        <p:spPr>
          <a:xfrm>
            <a:off x="3056890" y="3300730"/>
            <a:ext cx="2687955" cy="1568450"/>
          </a:xfrm>
          <a:prstGeom prst="rect">
            <a:avLst/>
          </a:prstGeom>
          <a:noFill/>
        </p:spPr>
        <p:txBody>
          <a:bodyPr wrap="square" rtlCol="0" anchor="t">
            <a:spAutoFit/>
          </a:bodyPr>
          <a:p>
            <a:pPr algn="l">
              <a:buClrTx/>
              <a:buSzTx/>
              <a:buFontTx/>
              <a:defRPr/>
            </a:pPr>
            <a:r>
              <a:rPr lang="zh-CN" altLang="en-US" sz="2400" kern="100" noProof="0" dirty="0">
                <a:solidFill>
                  <a:srgbClr val="002060"/>
                </a:solidFill>
                <a:latin typeface="方正粗黑宋简体" panose="02000000000000000000" charset="-122"/>
                <a:ea typeface="方正大黑体_GBK" panose="02010600010101010101" charset="-122"/>
                <a:sym typeface="+mn-ea"/>
              </a:rPr>
              <a:t>记字</a:t>
            </a:r>
            <a:r>
              <a:rPr lang="en-US" altLang="zh-CN" sz="2400" kern="100" noProof="0" dirty="0">
                <a:solidFill>
                  <a:srgbClr val="002060"/>
                </a:solidFill>
                <a:latin typeface="方正粗黑宋简体" panose="02000000000000000000" charset="-122"/>
                <a:ea typeface="方正大黑体_GBK" panose="02010600010101010101" charset="-122"/>
                <a:sym typeface="+mn-ea"/>
              </a:rPr>
              <a:t>2</a:t>
            </a:r>
            <a:r>
              <a:rPr lang="zh-CN" altLang="en-US" sz="2400" kern="100" noProof="0" dirty="0">
                <a:solidFill>
                  <a:srgbClr val="002060"/>
                </a:solidFill>
                <a:latin typeface="方正粗黑宋简体" panose="02000000000000000000" charset="-122"/>
                <a:ea typeface="方正大黑体_GBK" panose="02010600010101010101" charset="-122"/>
                <a:sym typeface="+mn-ea"/>
              </a:rPr>
              <a:t>号</a:t>
            </a:r>
            <a:r>
              <a:rPr lang="en-US" altLang="zh-CN" sz="2400" kern="100" noProof="0" dirty="0">
                <a:solidFill>
                  <a:srgbClr val="002060"/>
                </a:solidFill>
                <a:latin typeface="方正粗黑宋简体" panose="02000000000000000000" charset="-122"/>
                <a:ea typeface="方正大黑体_GBK" panose="02010600010101010101" charset="-122"/>
                <a:sym typeface="+mn-ea"/>
              </a:rPr>
              <a:t> 258</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algn="l">
              <a:buClrTx/>
              <a:buSzTx/>
              <a:buFontTx/>
              <a:defRPr/>
            </a:pPr>
            <a:r>
              <a:rPr lang="zh-CN" altLang="en-US" sz="2400" kern="100" noProof="0" dirty="0">
                <a:solidFill>
                  <a:srgbClr val="002060"/>
                </a:solidFill>
                <a:latin typeface="方正粗黑宋简体" panose="02000000000000000000" charset="-122"/>
                <a:ea typeface="方正大黑体_GBK" panose="02010600010101010101" charset="-122"/>
                <a:sym typeface="+mn-ea"/>
              </a:rPr>
              <a:t>记字</a:t>
            </a:r>
            <a:r>
              <a:rPr lang="en-US" altLang="zh-CN" sz="2400" kern="100" noProof="0" dirty="0">
                <a:solidFill>
                  <a:srgbClr val="002060"/>
                </a:solidFill>
                <a:latin typeface="方正粗黑宋简体" panose="02000000000000000000" charset="-122"/>
                <a:ea typeface="方正大黑体_GBK" panose="02010600010101010101" charset="-122"/>
                <a:sym typeface="+mn-ea"/>
              </a:rPr>
              <a:t>3</a:t>
            </a:r>
            <a:r>
              <a:rPr lang="zh-CN" altLang="en-US" sz="2400" kern="100" noProof="0" dirty="0">
                <a:solidFill>
                  <a:srgbClr val="002060"/>
                </a:solidFill>
                <a:latin typeface="方正粗黑宋简体" panose="02000000000000000000" charset="-122"/>
                <a:ea typeface="方正大黑体_GBK" panose="02010600010101010101" charset="-122"/>
                <a:sym typeface="+mn-ea"/>
              </a:rPr>
              <a:t>号</a:t>
            </a:r>
            <a:r>
              <a:rPr lang="en-US" altLang="zh-CN" sz="2400" kern="100" noProof="0" dirty="0">
                <a:solidFill>
                  <a:srgbClr val="002060"/>
                </a:solidFill>
                <a:latin typeface="方正粗黑宋简体" panose="02000000000000000000" charset="-122"/>
                <a:ea typeface="方正大黑体_GBK" panose="02010600010101010101" charset="-122"/>
                <a:sym typeface="+mn-ea"/>
              </a:rPr>
              <a:t>2000</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algn="l">
              <a:buClrTx/>
              <a:buSzTx/>
              <a:buFontTx/>
              <a:defRPr/>
            </a:pPr>
            <a:r>
              <a:rPr lang="zh-CN" altLang="en-US" sz="2400" kern="100" noProof="0" dirty="0">
                <a:solidFill>
                  <a:srgbClr val="002060"/>
                </a:solidFill>
                <a:latin typeface="方正粗黑宋简体" panose="02000000000000000000" charset="-122"/>
                <a:ea typeface="方正大黑体_GBK" panose="02010600010101010101" charset="-122"/>
                <a:sym typeface="+mn-ea"/>
              </a:rPr>
              <a:t>记字</a:t>
            </a:r>
            <a:r>
              <a:rPr lang="en-US" altLang="zh-CN" sz="2400" kern="100" noProof="0" dirty="0">
                <a:solidFill>
                  <a:srgbClr val="002060"/>
                </a:solidFill>
                <a:latin typeface="方正粗黑宋简体" panose="02000000000000000000" charset="-122"/>
                <a:ea typeface="方正大黑体_GBK" panose="02010600010101010101" charset="-122"/>
                <a:sym typeface="+mn-ea"/>
              </a:rPr>
              <a:t>6</a:t>
            </a:r>
            <a:r>
              <a:rPr lang="zh-CN" altLang="en-US" sz="2400" kern="100" noProof="0" dirty="0">
                <a:solidFill>
                  <a:srgbClr val="002060"/>
                </a:solidFill>
                <a:latin typeface="方正粗黑宋简体" panose="02000000000000000000" charset="-122"/>
                <a:ea typeface="方正大黑体_GBK" panose="02010600010101010101" charset="-122"/>
                <a:sym typeface="+mn-ea"/>
              </a:rPr>
              <a:t>号</a:t>
            </a:r>
            <a:r>
              <a:rPr lang="en-US" altLang="zh-CN" sz="2400" kern="100" noProof="0" dirty="0">
                <a:solidFill>
                  <a:srgbClr val="002060"/>
                </a:solidFill>
                <a:latin typeface="方正粗黑宋简体" panose="02000000000000000000" charset="-122"/>
                <a:ea typeface="方正大黑体_GBK" panose="02010600010101010101" charset="-122"/>
                <a:sym typeface="+mn-ea"/>
              </a:rPr>
              <a:t> 45600</a:t>
            </a: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algn="l">
              <a:buClrTx/>
              <a:buSzTx/>
              <a:buFontTx/>
              <a:defRPr/>
            </a:pPr>
            <a:endParaRPr kumimoji="0" lang="en-US" altLang="zh-CN" sz="24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9" name="文本框 8"/>
          <p:cNvSpPr txBox="1"/>
          <p:nvPr/>
        </p:nvSpPr>
        <p:spPr>
          <a:xfrm>
            <a:off x="3087370" y="4707890"/>
            <a:ext cx="2697480" cy="460375"/>
          </a:xfrm>
          <a:prstGeom prst="rect">
            <a:avLst/>
          </a:prstGeom>
          <a:noFill/>
        </p:spPr>
        <p:txBody>
          <a:bodyPr wrap="square" rtlCol="0" anchor="t">
            <a:spAutoFit/>
          </a:bodyPr>
          <a:p>
            <a:pPr marR="0" defTabSz="914400">
              <a:buClrTx/>
              <a:buSzTx/>
              <a:buFontTx/>
              <a:defRPr/>
            </a:pPr>
            <a:r>
              <a:rPr lang="zh-CN" altLang="en-US" sz="2400" kern="100" noProof="0" dirty="0">
                <a:solidFill>
                  <a:srgbClr val="002060"/>
                </a:solidFill>
                <a:latin typeface="方正粗黑宋简体" panose="02000000000000000000" charset="-122"/>
                <a:ea typeface="方正大黑体_GBK" panose="02010600010101010101" charset="-122"/>
                <a:sym typeface="+mn-ea"/>
              </a:rPr>
              <a:t>贷方发生额</a:t>
            </a:r>
            <a:r>
              <a:rPr lang="en-US" altLang="zh-CN" sz="2400" kern="100" noProof="0" dirty="0">
                <a:solidFill>
                  <a:srgbClr val="002060"/>
                </a:solidFill>
                <a:latin typeface="方正粗黑宋简体" panose="02000000000000000000" charset="-122"/>
                <a:ea typeface="方正大黑体_GBK" panose="02010600010101010101" charset="-122"/>
                <a:sym typeface="+mn-ea"/>
              </a:rPr>
              <a:t>47858</a:t>
            </a:r>
            <a:endParaRPr lang="en-US" altLang="zh-CN" sz="2400" kern="100" noProof="0" dirty="0">
              <a:solidFill>
                <a:srgbClr val="002060"/>
              </a:solidFill>
              <a:latin typeface="方正粗黑宋简体" panose="02000000000000000000" charset="-122"/>
              <a:ea typeface="方正大黑体_GBK" panose="02010600010101010101" charset="-122"/>
              <a:sym typeface="+mn-ea"/>
            </a:endParaRPr>
          </a:p>
        </p:txBody>
      </p:sp>
      <p:sp>
        <p:nvSpPr>
          <p:cNvPr id="19" name="文本框 18"/>
          <p:cNvSpPr txBox="1"/>
          <p:nvPr/>
        </p:nvSpPr>
        <p:spPr>
          <a:xfrm>
            <a:off x="502920" y="6134100"/>
            <a:ext cx="4875530" cy="368300"/>
          </a:xfrm>
          <a:prstGeom prst="rect">
            <a:avLst/>
          </a:prstGeom>
          <a:noFill/>
        </p:spPr>
        <p:txBody>
          <a:bodyPr wrap="square" rtlCol="0">
            <a:spAutoFit/>
          </a:bodyPr>
          <a:p>
            <a:r>
              <a:rPr lang="zh-CN" altLang="en-US" b="1">
                <a:solidFill>
                  <a:srgbClr val="002060"/>
                </a:solidFill>
                <a:latin typeface="微软雅黑" panose="020B0503020204020204" charset="-122"/>
                <a:ea typeface="微软雅黑" panose="020B0503020204020204" charset="-122"/>
              </a:rPr>
              <a:t>注：其余账户计算略</a:t>
            </a:r>
            <a:endParaRPr lang="zh-CN" altLang="en-US" b="1">
              <a:solidFill>
                <a:srgbClr val="002060"/>
              </a:solidFill>
              <a:latin typeface="微软雅黑" panose="020B0503020204020204" charset="-122"/>
              <a:ea typeface="微软雅黑" panose="020B050302020402020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0290">
                                            <p:txEl>
                                              <p:pRg st="0" end="0"/>
                                            </p:txEl>
                                          </p:spTgt>
                                        </p:tgtEl>
                                        <p:attrNameLst>
                                          <p:attrName>style.visibility</p:attrName>
                                        </p:attrNameLst>
                                      </p:cBhvr>
                                      <p:to>
                                        <p:strVal val="visible"/>
                                      </p:to>
                                    </p:set>
                                    <p:anim to="" calcmode="lin" valueType="num">
                                      <p:cBhvr>
                                        <p:cTn id="7" dur="1" fill="hold"/>
                                        <p:tgtEl>
                                          <p:spTgt spid="140290">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40290">
                                            <p:txEl>
                                              <p:pRg st="1" end="1"/>
                                            </p:txEl>
                                          </p:spTgt>
                                        </p:tgtEl>
                                        <p:attrNameLst>
                                          <p:attrName>style.visibility</p:attrName>
                                        </p:attrNameLst>
                                      </p:cBhvr>
                                      <p:to>
                                        <p:strVal val="visible"/>
                                      </p:to>
                                    </p:set>
                                    <p:anim to="" calcmode="lin" valueType="num">
                                      <p:cBhvr>
                                        <p:cTn id="12" dur="1" fill="hold"/>
                                        <p:tgtEl>
                                          <p:spTgt spid="140290">
                                            <p:txEl>
                                              <p:pRg st="1" end="1"/>
                                            </p:txEl>
                                          </p:spTgt>
                                        </p:tgtEl>
                                      </p:cBhvr>
                                    </p:anim>
                                  </p:childTnLst>
                                </p:cTn>
                              </p:par>
                              <p:par>
                                <p:cTn id="13" presetID="24"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par>
                                <p:cTn id="16" presetID="24"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to="" calcmode="lin" valueType="num">
                                      <p:cBhvr>
                                        <p:cTn id="18" dur="1" fill="hold"/>
                                        <p:tgtEl>
                                          <p:spTgt spid="21"/>
                                        </p:tgtEl>
                                      </p:cBhvr>
                                    </p:anim>
                                  </p:childTnLst>
                                </p:cTn>
                              </p:par>
                              <p:par>
                                <p:cTn id="19" presetID="24"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to="" calcmode="lin" valueType="num">
                                      <p:cBhvr>
                                        <p:cTn id="21" dur="1" fill="hold"/>
                                        <p:tgtEl>
                                          <p:spTgt spid="20"/>
                                        </p:tgtEl>
                                      </p:cBhvr>
                                    </p:anim>
                                  </p:childTnLst>
                                </p:cTn>
                              </p:par>
                              <p:par>
                                <p:cTn id="22" presetID="24"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to="" calcmode="lin" valueType="num">
                                      <p:cBhvr>
                                        <p:cTn id="24" dur="1" fill="hold"/>
                                        <p:tgtEl>
                                          <p:spTgt spid="6"/>
                                        </p:tgtEl>
                                      </p:cBhvr>
                                    </p:anim>
                                  </p:childTnLst>
                                </p:cTn>
                              </p:par>
                              <p:par>
                                <p:cTn id="25" presetID="24"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to="" calcmode="lin" valueType="num">
                                      <p:cBhvr>
                                        <p:cTn id="27" dur="1" fill="hold"/>
                                        <p:tgtEl>
                                          <p:spTgt spid="14"/>
                                        </p:tgtEl>
                                      </p:cBhvr>
                                    </p:anim>
                                  </p:childTnLst>
                                </p:cTn>
                              </p:par>
                              <p:par>
                                <p:cTn id="28" presetID="24"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to="" calcmode="lin" valueType="num">
                                      <p:cBhvr>
                                        <p:cTn id="30" dur="1" fill="hold"/>
                                        <p:tgtEl>
                                          <p:spTgt spid="12"/>
                                        </p:tgtEl>
                                      </p:cBhvr>
                                    </p:anim>
                                  </p:childTnLst>
                                </p:cTn>
                              </p:par>
                              <p:par>
                                <p:cTn id="31" presetID="24"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 to="" calcmode="lin" valueType="num">
                                      <p:cBhvr>
                                        <p:cTn id="33" dur="1" fill="hold"/>
                                        <p:tgtEl>
                                          <p:spTgt spid="17"/>
                                        </p:tgtEl>
                                      </p:cBhvr>
                                    </p:anim>
                                  </p:childTnLst>
                                </p:cTn>
                              </p:par>
                              <p:par>
                                <p:cTn id="34" presetID="24"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to="" calcmode="lin" valueType="num">
                                      <p:cBhvr>
                                        <p:cTn id="36" dur="1" fill="hold"/>
                                        <p:tgtEl>
                                          <p:spTgt spid="8"/>
                                        </p:tgtEl>
                                      </p:cBhvr>
                                    </p:anim>
                                  </p:childTnLst>
                                </p:cTn>
                              </p:par>
                              <p:par>
                                <p:cTn id="37" presetID="24"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to="" calcmode="lin" valueType="num">
                                      <p:cBhvr>
                                        <p:cTn id="39" dur="1" fill="hold"/>
                                        <p:tgtEl>
                                          <p:spTgt spid="29"/>
                                        </p:tgtEl>
                                      </p:cBhvr>
                                    </p:anim>
                                  </p:childTnLst>
                                </p:cTn>
                              </p:par>
                              <p:par>
                                <p:cTn id="40" presetID="24"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to="" calcmode="lin" valueType="num">
                                      <p:cBhvr>
                                        <p:cTn id="42" dur="1" fill="hold"/>
                                        <p:tgtEl>
                                          <p:spTgt spid="18"/>
                                        </p:tgtEl>
                                      </p:cBhvr>
                                    </p:anim>
                                  </p:childTnLst>
                                </p:cTn>
                              </p:par>
                              <p:par>
                                <p:cTn id="43" presetID="24"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to="" calcmode="lin" valueType="num">
                                      <p:cBhvr>
                                        <p:cTn id="45" dur="1" fill="hold"/>
                                        <p:tgtEl>
                                          <p:spTgt spid="15"/>
                                        </p:tgtEl>
                                      </p:cBhvr>
                                    </p:anim>
                                  </p:childTnLst>
                                </p:cTn>
                              </p:par>
                              <p:par>
                                <p:cTn id="46" presetID="24"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 to="" calcmode="lin" valueType="num">
                                      <p:cBhvr>
                                        <p:cTn id="48" dur="1" fill="hold"/>
                                        <p:tgtEl>
                                          <p:spTgt spid="13"/>
                                        </p:tgtEl>
                                      </p:cBhvr>
                                    </p:anim>
                                  </p:childTnLst>
                                </p:cTn>
                              </p:par>
                              <p:par>
                                <p:cTn id="49" presetID="24"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 to="" calcmode="lin" valueType="num">
                                      <p:cBhvr>
                                        <p:cTn id="51" dur="1" fill="hold"/>
                                        <p:tgtEl>
                                          <p:spTgt spid="3"/>
                                        </p:tgtEl>
                                      </p:cBhvr>
                                    </p:anim>
                                  </p:childTnLst>
                                </p:cTn>
                              </p:par>
                              <p:par>
                                <p:cTn id="52" presetID="24" presetClass="entr" presetSubtype="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to="" calcmode="lin" valueType="num">
                                      <p:cBhvr>
                                        <p:cTn id="54" dur="1" fill="hold"/>
                                        <p:tgtEl>
                                          <p:spTgt spid="10"/>
                                        </p:tgtEl>
                                      </p:cBhvr>
                                    </p:anim>
                                  </p:childTnLst>
                                </p:cTn>
                              </p:par>
                              <p:par>
                                <p:cTn id="55" presetID="24" presetClass="entr" presetSubtype="0"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to="" calcmode="lin" valueType="num">
                                      <p:cBhvr>
                                        <p:cTn id="57" dur="1" fill="hold"/>
                                        <p:tgtEl>
                                          <p:spTgt spid="11"/>
                                        </p:tgtEl>
                                      </p:cBhvr>
                                    </p:anim>
                                  </p:childTnLst>
                                </p:cTn>
                              </p:par>
                              <p:par>
                                <p:cTn id="58" presetID="24" presetClass="entr" presetSubtype="0"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 to="" calcmode="lin" valueType="num">
                                      <p:cBhvr>
                                        <p:cTn id="60" dur="1" fill="hold"/>
                                        <p:tgtEl>
                                          <p:spTgt spid="7"/>
                                        </p:tgtEl>
                                      </p:cBhvr>
                                    </p:anim>
                                  </p:childTnLst>
                                </p:cTn>
                              </p:par>
                              <p:par>
                                <p:cTn id="61" presetID="24"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to="" calcmode="lin" valueType="num">
                                      <p:cBhvr>
                                        <p:cTn id="63" dur="1" fill="hold"/>
                                        <p:tgtEl>
                                          <p:spTgt spid="16"/>
                                        </p:tgtEl>
                                      </p:cBhvr>
                                    </p:anim>
                                  </p:childTnLst>
                                </p:cTn>
                              </p:par>
                              <p:par>
                                <p:cTn id="64" presetID="24" presetClass="entr" presetSubtype="0"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 to="" calcmode="lin" valueType="num">
                                      <p:cBhvr>
                                        <p:cTn id="66" dur="1" fill="hold"/>
                                        <p:tgtEl>
                                          <p:spTgt spid="31"/>
                                        </p:tgtEl>
                                      </p:cBhvr>
                                    </p:anim>
                                  </p:childTnLst>
                                </p:cTn>
                              </p:par>
                              <p:par>
                                <p:cTn id="67" presetID="24"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 to="" calcmode="lin" valueType="num">
                                      <p:cBhvr>
                                        <p:cTn id="69" dur="1" fill="hold"/>
                                        <p:tgtEl>
                                          <p:spTgt spid="32"/>
                                        </p:tgtEl>
                                      </p:cBhvr>
                                    </p:anim>
                                  </p:childTnLst>
                                </p:cTn>
                              </p:par>
                              <p:par>
                                <p:cTn id="70" presetID="24"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to="" calcmode="lin" valueType="num">
                                      <p:cBhvr>
                                        <p:cTn id="72" dur="1" fill="hold"/>
                                        <p:tgtEl>
                                          <p:spTgt spid="33"/>
                                        </p:tgtEl>
                                      </p:cBhvr>
                                    </p:anim>
                                  </p:childTnLst>
                                </p:cTn>
                              </p:par>
                              <p:par>
                                <p:cTn id="73" presetID="2" presetClass="entr" presetSubtype="4" fill="hold" grpId="0" nodeType="withEffect">
                                  <p:stCondLst>
                                    <p:cond delay="0"/>
                                  </p:stCondLst>
                                  <p:childTnLst>
                                    <p:set>
                                      <p:cBhvr>
                                        <p:cTn id="74" dur="1" fill="hold">
                                          <p:stCondLst>
                                            <p:cond delay="0"/>
                                          </p:stCondLst>
                                        </p:cTn>
                                        <p:tgtEl>
                                          <p:spTgt spid="5"/>
                                        </p:tgtEl>
                                        <p:attrNameLst>
                                          <p:attrName>style.visibility</p:attrName>
                                        </p:attrNameLst>
                                      </p:cBhvr>
                                      <p:to>
                                        <p:strVal val="visible"/>
                                      </p:to>
                                    </p:set>
                                    <p:anim calcmode="lin" valueType="num">
                                      <p:cBhvr additive="base">
                                        <p:cTn id="75" dur="500" fill="hold"/>
                                        <p:tgtEl>
                                          <p:spTgt spid="5"/>
                                        </p:tgtEl>
                                        <p:attrNameLst>
                                          <p:attrName>ppt_x</p:attrName>
                                        </p:attrNameLst>
                                      </p:cBhvr>
                                      <p:tavLst>
                                        <p:tav tm="0">
                                          <p:val>
                                            <p:strVal val="#ppt_x"/>
                                          </p:val>
                                        </p:tav>
                                        <p:tav tm="100000">
                                          <p:val>
                                            <p:strVal val="#ppt_x"/>
                                          </p:val>
                                        </p:tav>
                                      </p:tavLst>
                                    </p:anim>
                                    <p:anim calcmode="lin" valueType="num">
                                      <p:cBhvr additive="base">
                                        <p:cTn id="76" dur="500" fill="hold"/>
                                        <p:tgtEl>
                                          <p:spTgt spid="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fill="hold"/>
                                        <p:tgtEl>
                                          <p:spTgt spid="9"/>
                                        </p:tgtEl>
                                        <p:attrNameLst>
                                          <p:attrName>ppt_x</p:attrName>
                                        </p:attrNameLst>
                                      </p:cBhvr>
                                      <p:tavLst>
                                        <p:tav tm="0">
                                          <p:val>
                                            <p:strVal val="#ppt_x"/>
                                          </p:val>
                                        </p:tav>
                                        <p:tav tm="100000">
                                          <p:val>
                                            <p:strVal val="#ppt_x"/>
                                          </p:val>
                                        </p:tav>
                                      </p:tavLst>
                                    </p:anim>
                                    <p:anim calcmode="lin" valueType="num">
                                      <p:cBhvr additive="base">
                                        <p:cTn id="8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1" build="p"/>
      <p:bldP spid="4" grpId="0"/>
      <p:bldP spid="21" grpId="0"/>
      <p:bldP spid="20" grpId="0"/>
      <p:bldP spid="14" grpId="0"/>
      <p:bldP spid="12" grpId="0"/>
      <p:bldP spid="29" grpId="0"/>
      <p:bldP spid="18" grpId="0"/>
      <p:bldP spid="15" grpId="0"/>
      <p:bldP spid="13" grpId="0"/>
      <p:bldP spid="10" grpId="0"/>
      <p:bldP spid="16" grpId="0"/>
      <p:bldP spid="31" grpId="0"/>
      <p:bldP spid="32" grpId="0" bldLvl="0" animBg="1"/>
      <p:bldP spid="33" grpId="0"/>
      <p:bldP spid="5"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0290" name="Content Placeholder 1" descr="7b0a2020202022776f7264617274223a20227b5c2269645c223a32353030343539362c5c227469645c223a5c2231333532335c227d220a7d0a"/>
          <p:cNvSpPr>
            <a:spLocks noGrp="1"/>
          </p:cNvSpPr>
          <p:nvPr/>
        </p:nvSpPr>
        <p:spPr>
          <a:xfrm>
            <a:off x="702310" y="1044575"/>
            <a:ext cx="11129010" cy="5408930"/>
          </a:xfrm>
          <a:prstGeom prst="rect">
            <a:avLst/>
          </a:prstGeom>
          <a:noFill/>
          <a:ln w="9525">
            <a:noFill/>
            <a:miter lim="800000"/>
          </a:ln>
        </p:spPr>
        <p:txBody>
          <a:bodyPr vert="horz" wrap="square" lIns="91440" tIns="45720" rIns="91440" bIns="45720" numCol="1" anchor="t" anchorCtr="0" compatLnSpc="1"/>
          <a:lst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a:lstStyle>
          <a:p>
            <a:pPr marL="0" indent="0" defTabSz="914400" latinLnBrk="0">
              <a:lnSpc>
                <a:spcPct val="150000"/>
              </a:lnSpc>
              <a:spcBef>
                <a:spcPts val="0"/>
              </a:spcBef>
              <a:buNone/>
              <a:tabLst>
                <a:tab pos="76200" algn="l"/>
                <a:tab pos="444500" algn="l"/>
              </a:tabLst>
            </a:pPr>
            <a:r>
              <a:rPr lang="zh-CN" altLang="en-US" sz="2800" dirty="0">
                <a:solidFill>
                  <a:srgbClr val="000000"/>
                </a:solidFill>
                <a:latin typeface="方正粗黑宋简体" panose="02000000000000000000" charset="-122"/>
                <a:ea typeface="方正大黑体_GBK" panose="02010600010101010101" charset="-122"/>
                <a:sym typeface="+mn-ea"/>
              </a:rPr>
              <a:t>步骤三：</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将各账户的本期借方发生额合计数和贷方发生额合计数过入科目汇总表中。如下表所示：</a:t>
            </a:r>
            <a:r>
              <a:rPr sz="2800" dirty="0">
                <a:latin typeface="方正粗黑宋简体" panose="02000000000000000000" charset="-122"/>
                <a:ea typeface="方正大黑体_GBK" panose="02010600010101010101" charset="-122"/>
                <a:sym typeface="+mn-ea"/>
              </a:rPr>
              <a:t> </a:t>
            </a:r>
            <a:r>
              <a:rPr lang="en-US" sz="2800" dirty="0">
                <a:latin typeface="方正粗黑宋简体" panose="02000000000000000000" charset="-122"/>
                <a:ea typeface="方正大黑体_GBK" panose="02010600010101010101" charset="-122"/>
                <a:sym typeface="+mn-ea"/>
              </a:rPr>
              <a:t>                </a:t>
            </a:r>
            <a:endParaRPr lang="en-US" sz="2800" dirty="0">
              <a:latin typeface="方正粗黑宋简体" panose="02000000000000000000" charset="-122"/>
              <a:ea typeface="方正大黑体_GBK" panose="02010600010101010101" charset="-122"/>
              <a:sym typeface="+mn-ea"/>
            </a:endParaRPr>
          </a:p>
          <a:p>
            <a:pPr marL="0" indent="0" defTabSz="914400" latinLnBrk="0">
              <a:lnSpc>
                <a:spcPct val="150000"/>
              </a:lnSpc>
              <a:spcBef>
                <a:spcPts val="0"/>
              </a:spcBef>
              <a:buNone/>
              <a:tabLst>
                <a:tab pos="76200" algn="l"/>
                <a:tab pos="444500" algn="l"/>
              </a:tabLst>
            </a:pPr>
            <a:r>
              <a:rPr lang="en-US" altLang="zh-CN" sz="2800" dirty="0">
                <a:latin typeface="方正粗黑宋简体" panose="02000000000000000000" charset="-122"/>
                <a:ea typeface="方正大黑体_GBK" panose="02010600010101010101" charset="-122"/>
                <a:sym typeface="+mn-ea"/>
              </a:rPr>
              <a:t>                            </a:t>
            </a:r>
            <a:endParaRPr lang="zh-CN" sz="2800" dirty="0">
              <a:latin typeface="方正粗黑宋简体" panose="02000000000000000000" charset="-122"/>
              <a:ea typeface="方正大黑体_GBK" panose="02010600010101010101" charset="-122"/>
              <a:sym typeface="+mn-ea"/>
            </a:endParaRPr>
          </a:p>
          <a:p>
            <a:pPr marL="0" indent="0" algn="ctr" defTabSz="914400" latinLnBrk="0">
              <a:lnSpc>
                <a:spcPct val="100000"/>
              </a:lnSpc>
              <a:spcBef>
                <a:spcPts val="0"/>
              </a:spcBef>
              <a:buNone/>
              <a:tabLst>
                <a:tab pos="76200" algn="l"/>
                <a:tab pos="444500" algn="l"/>
              </a:tabLst>
            </a:pP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a:p>
            <a:pPr marL="0" indent="0" defTabSz="914400" latinLnBrk="0">
              <a:lnSpc>
                <a:spcPct val="150000"/>
              </a:lnSpc>
              <a:spcBef>
                <a:spcPts val="0"/>
              </a:spcBef>
              <a:buNone/>
              <a:tabLst>
                <a:tab pos="76200" algn="l"/>
                <a:tab pos="444500" algn="l"/>
              </a:tabLst>
            </a:pPr>
            <a:r>
              <a:rPr lang="en-US" sz="28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2800" dirty="0">
              <a:latin typeface="方正粗黑宋简体" panose="02000000000000000000" charset="-122"/>
              <a:ea typeface="方正大黑体_GBK" panose="02010600010101010101" charset="-122"/>
              <a:sym typeface="+mn-ea"/>
            </a:endParaRPr>
          </a:p>
          <a:p>
            <a:pPr marL="0" indent="0" algn="ctr" defTabSz="914400" latinLnBrk="0">
              <a:lnSpc>
                <a:spcPct val="150000"/>
              </a:lnSpc>
              <a:spcBef>
                <a:spcPts val="0"/>
              </a:spcBef>
              <a:buNone/>
              <a:tabLst>
                <a:tab pos="76200" algn="l"/>
                <a:tab pos="444500" algn="l"/>
              </a:tabLst>
            </a:pP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p:txBody>
      </p:sp>
      <p:sp>
        <p:nvSpPr>
          <p:cNvPr id="2" name="文本框 1"/>
          <p:cNvSpPr txBox="1"/>
          <p:nvPr/>
        </p:nvSpPr>
        <p:spPr>
          <a:xfrm>
            <a:off x="2849880" y="224790"/>
            <a:ext cx="6244590" cy="945515"/>
          </a:xfrm>
          <a:prstGeom prst="rect">
            <a:avLst/>
          </a:prstGeom>
          <a:noFill/>
        </p:spPr>
        <p:txBody>
          <a:bodyPr wrap="square" rtlCol="0" anchor="t">
            <a:noAutofit/>
          </a:bodyPr>
          <a:p>
            <a:pPr marL="0" indent="0" algn="l" eaLnBrk="1" latinLnBrk="0" hangingPunct="1">
              <a:lnSpc>
                <a:spcPct val="150000"/>
              </a:lnSpc>
              <a:spcBef>
                <a:spcPts val="0"/>
              </a:spcBef>
              <a:buClr>
                <a:srgbClr val="E115C9"/>
              </a:buClr>
              <a:buNone/>
            </a:pP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宋体" panose="02010600030101010101" pitchFamily="2" charset="-122"/>
              </a:rPr>
              <a:t>任务二</a:t>
            </a:r>
            <a:r>
              <a:rPr lang="en-US" altLang="zh-CN"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宋体" panose="02010600030101010101" pitchFamily="2" charset="-122"/>
              </a:rPr>
              <a:t>科目汇总表编制训练</a:t>
            </a: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宋体" panose="02010600030101010101" pitchFamily="2" charset="-122"/>
            </a:endParaRPr>
          </a:p>
          <a:p>
            <a:pPr marL="0" indent="0" algn="l" eaLnBrk="1" latinLnBrk="0" hangingPunct="1">
              <a:lnSpc>
                <a:spcPct val="150000"/>
              </a:lnSpc>
              <a:spcBef>
                <a:spcPts val="0"/>
              </a:spcBef>
              <a:buClr>
                <a:srgbClr val="E115C9"/>
              </a:buClr>
              <a:buNone/>
            </a:pP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宋体" panose="02010600030101010101" pitchFamily="2"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0290">
                                            <p:txEl>
                                              <p:pRg st="0" end="0"/>
                                            </p:txEl>
                                          </p:spTgt>
                                        </p:tgtEl>
                                        <p:attrNameLst>
                                          <p:attrName>style.visibility</p:attrName>
                                        </p:attrNameLst>
                                      </p:cBhvr>
                                      <p:to>
                                        <p:strVal val="visible"/>
                                      </p:to>
                                    </p:set>
                                    <p:anim to="" calcmode="lin" valueType="num">
                                      <p:cBhvr>
                                        <p:cTn id="7" dur="1" fill="hold"/>
                                        <p:tgtEl>
                                          <p:spTgt spid="140290">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40290">
                                            <p:txEl>
                                              <p:pRg st="1" end="1"/>
                                            </p:txEl>
                                          </p:spTgt>
                                        </p:tgtEl>
                                        <p:attrNameLst>
                                          <p:attrName>style.visibility</p:attrName>
                                        </p:attrNameLst>
                                      </p:cBhvr>
                                      <p:to>
                                        <p:strVal val="visible"/>
                                      </p:to>
                                    </p:set>
                                    <p:anim to="" calcmode="lin" valueType="num">
                                      <p:cBhvr>
                                        <p:cTn id="12" dur="1" fill="hold"/>
                                        <p:tgtEl>
                                          <p:spTgt spid="140290">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27990" y="37369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sz="240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sym typeface="+mn-ea"/>
              </a:rPr>
              <a:t>本节内容框架 </a:t>
            </a:r>
            <a:br>
              <a:rPr lang="zh-CN" altLang="en-US" sz="2400">
                <a:solidFill>
                  <a:srgbClr val="000000"/>
                </a:solidFill>
                <a:effectLst>
                  <a:outerShdw blurRad="38100" dist="38100" dir="2700000" algn="tl">
                    <a:srgbClr val="C0C0C0"/>
                  </a:outerShdw>
                </a:effectLst>
                <a:latin typeface="方正粗黑宋简体" panose="02000000000000000000" charset="-122"/>
                <a:ea typeface="方正大黑体_GBK" panose="02010600010101010101" charset="-122"/>
                <a:cs typeface="方正大黑体_GBK" panose="02010600010101010101" charset="-122"/>
              </a:rPr>
            </a:br>
            <a:r>
              <a:rPr lang="zh-CN" altLang="en-US" sz="2400">
                <a:solidFill>
                  <a:srgbClr val="000000"/>
                </a:solidFill>
                <a:effectLst/>
                <a:latin typeface="方正粗黑宋简体" panose="02000000000000000000" charset="-122"/>
                <a:ea typeface="方正大黑体_GBK" panose="02010600010101010101" charset="-122"/>
                <a:cs typeface="方正大黑体_GBK" panose="02010600010101010101" charset="-122"/>
              </a:rPr>
              <a:t> </a:t>
            </a:r>
            <a:endParaRPr lang="zh-CN" altLang="en-US" sz="2400">
              <a:solidFill>
                <a:srgbClr val="000000"/>
              </a:solidFill>
              <a:effectLst/>
              <a:latin typeface="方正粗黑宋简体" panose="02000000000000000000" charset="-122"/>
              <a:ea typeface="方正大黑体_GBK" panose="02010600010101010101" charset="-122"/>
              <a:cs typeface="方正大黑体_GBK" panose="02010600010101010101" charset="-122"/>
            </a:endParaRPr>
          </a:p>
        </p:txBody>
      </p:sp>
      <p:sp>
        <p:nvSpPr>
          <p:cNvPr id="2" name="空心弧 1"/>
          <p:cNvSpPr/>
          <p:nvPr>
            <p:custDataLst>
              <p:tags r:id="rId1"/>
            </p:custDataLst>
          </p:nvPr>
        </p:nvSpPr>
        <p:spPr>
          <a:xfrm>
            <a:off x="1096042" y="1458540"/>
            <a:ext cx="1616081" cy="1616081"/>
          </a:xfrm>
          <a:prstGeom prst="blockArc">
            <a:avLst>
              <a:gd name="adj1" fmla="val 16102233"/>
              <a:gd name="adj2" fmla="val 656203"/>
              <a:gd name="adj3" fmla="val 1016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 name="空心弧 2"/>
          <p:cNvSpPr/>
          <p:nvPr>
            <p:custDataLst>
              <p:tags r:id="rId2"/>
            </p:custDataLst>
          </p:nvPr>
        </p:nvSpPr>
        <p:spPr>
          <a:xfrm flipH="1" flipV="1">
            <a:off x="2530987" y="1714418"/>
            <a:ext cx="1616081" cy="1616081"/>
          </a:xfrm>
          <a:prstGeom prst="blockArc">
            <a:avLst>
              <a:gd name="adj1" fmla="val 11661999"/>
              <a:gd name="adj2" fmla="val 645517"/>
              <a:gd name="adj3" fmla="val 101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 name="空心弧 3"/>
          <p:cNvSpPr/>
          <p:nvPr>
            <p:custDataLst>
              <p:tags r:id="rId3"/>
            </p:custDataLst>
          </p:nvPr>
        </p:nvSpPr>
        <p:spPr>
          <a:xfrm rot="2700000">
            <a:off x="3939696" y="2078541"/>
            <a:ext cx="1616081" cy="1616081"/>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4" name="空心弧 13"/>
          <p:cNvSpPr/>
          <p:nvPr>
            <p:custDataLst>
              <p:tags r:id="rId4"/>
            </p:custDataLst>
          </p:nvPr>
        </p:nvSpPr>
        <p:spPr>
          <a:xfrm rot="3120378" flipV="1">
            <a:off x="4733124" y="3294168"/>
            <a:ext cx="1616081" cy="1616081"/>
          </a:xfrm>
          <a:prstGeom prst="blockArc">
            <a:avLst>
              <a:gd name="adj1" fmla="val 10426104"/>
              <a:gd name="adj2" fmla="val 645517"/>
              <a:gd name="adj3" fmla="val 101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5" name="空心弧 14"/>
          <p:cNvSpPr/>
          <p:nvPr>
            <p:custDataLst>
              <p:tags r:id="rId5"/>
            </p:custDataLst>
          </p:nvPr>
        </p:nvSpPr>
        <p:spPr>
          <a:xfrm rot="3023909" flipH="1">
            <a:off x="5810357" y="4269771"/>
            <a:ext cx="1616081" cy="1616081"/>
          </a:xfrm>
          <a:prstGeom prst="blockArc">
            <a:avLst>
              <a:gd name="adj1" fmla="val 13833344"/>
              <a:gd name="adj2" fmla="val 569579"/>
              <a:gd name="adj3" fmla="val 10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6" name="椭圆 15"/>
          <p:cNvSpPr/>
          <p:nvPr>
            <p:custDataLst>
              <p:tags r:id="rId6"/>
            </p:custDataLst>
          </p:nvPr>
        </p:nvSpPr>
        <p:spPr>
          <a:xfrm>
            <a:off x="2850046" y="1990038"/>
            <a:ext cx="977962" cy="9779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7" name="椭圆 16"/>
          <p:cNvSpPr/>
          <p:nvPr>
            <p:custDataLst>
              <p:tags r:id="rId7"/>
            </p:custDataLst>
          </p:nvPr>
        </p:nvSpPr>
        <p:spPr>
          <a:xfrm>
            <a:off x="4258628" y="2394002"/>
            <a:ext cx="985158" cy="9851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8" name="椭圆 17"/>
          <p:cNvSpPr/>
          <p:nvPr>
            <p:custDataLst>
              <p:tags r:id="rId8"/>
            </p:custDataLst>
          </p:nvPr>
        </p:nvSpPr>
        <p:spPr>
          <a:xfrm>
            <a:off x="5048585" y="3613931"/>
            <a:ext cx="985158" cy="98515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9" name="Freeform 10"/>
          <p:cNvSpPr>
            <a:spLocks noEditPoints="1"/>
          </p:cNvSpPr>
          <p:nvPr>
            <p:custDataLst>
              <p:tags r:id="rId9"/>
            </p:custDataLst>
          </p:nvPr>
        </p:nvSpPr>
        <p:spPr bwMode="auto">
          <a:xfrm>
            <a:off x="5190147" y="3842318"/>
            <a:ext cx="702035" cy="528385"/>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0" name="文本框 19"/>
          <p:cNvSpPr txBox="1"/>
          <p:nvPr>
            <p:custDataLst>
              <p:tags r:id="rId10"/>
            </p:custDataLst>
          </p:nvPr>
        </p:nvSpPr>
        <p:spPr>
          <a:xfrm>
            <a:off x="7785100" y="3097530"/>
            <a:ext cx="3420745" cy="632460"/>
          </a:xfrm>
          <a:prstGeom prst="rect">
            <a:avLst/>
          </a:prstGeom>
        </p:spPr>
        <p:txBody>
          <a:bodyPr wrap="square" anchor="ctr" anchorCtr="0"/>
          <a:lstStyle>
            <a:defPPr>
              <a:defRPr lang="zh-CN"/>
            </a:defPPr>
          </a:lstStyle>
          <a:p>
            <a:pPr marL="0" indent="0" algn="l" fontAlgn="auto">
              <a:lnSpc>
                <a:spcPct val="130000"/>
              </a:lnSpc>
              <a:spcBef>
                <a:spcPts val="0"/>
              </a:spcBef>
              <a:spcAft>
                <a:spcPts val="0"/>
              </a:spcAft>
              <a:buSzPct val="100000"/>
            </a:pPr>
            <a:r>
              <a:rPr lang="zh-CN" altLang="en-US" sz="2400" spc="150" dirty="0">
                <a:solidFill>
                  <a:srgbClr val="000000"/>
                </a:solidFill>
                <a:uFillTx/>
                <a:latin typeface="方正粗黑宋简体" panose="02000000000000000000" charset="-122"/>
                <a:ea typeface="方正大黑体_GBK" panose="02010600010101010101" charset="-122"/>
                <a:sym typeface="+mn-ea"/>
              </a:rPr>
              <a:t>科目汇总表编制训练</a:t>
            </a:r>
            <a:endParaRPr lang="zh-CN" altLang="en-US" sz="2400" spc="150" dirty="0">
              <a:solidFill>
                <a:srgbClr val="000000"/>
              </a:solidFill>
              <a:uFillTx/>
              <a:latin typeface="方正粗黑宋简体" panose="02000000000000000000" charset="-122"/>
              <a:ea typeface="方正大黑体_GBK" panose="02010600010101010101" charset="-122"/>
              <a:sym typeface="+mn-ea"/>
            </a:endParaRPr>
          </a:p>
        </p:txBody>
      </p:sp>
      <p:sp>
        <p:nvSpPr>
          <p:cNvPr id="21" name="圆角矩形 34"/>
          <p:cNvSpPr/>
          <p:nvPr>
            <p:custDataLst>
              <p:tags r:id="rId11"/>
            </p:custDataLst>
          </p:nvPr>
        </p:nvSpPr>
        <p:spPr>
          <a:xfrm>
            <a:off x="7002147" y="3097618"/>
            <a:ext cx="633151" cy="63263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65000" lnSpcReduction="10000"/>
          </a:bodyPr>
          <a:lstStyle/>
          <a:p>
            <a:pPr algn="ctr">
              <a:lnSpc>
                <a:spcPct val="120000"/>
              </a:lnSpc>
            </a:pPr>
            <a:r>
              <a:rPr lang="en-US" altLang="zh-CN" sz="3200" dirty="0">
                <a:solidFill>
                  <a:schemeClr val="bg1"/>
                </a:solidFill>
                <a:latin typeface="Arial" panose="020B0604020202020204" pitchFamily="34" charset="0"/>
                <a:ea typeface="微软雅黑" panose="020B0503020204020204" charset="-122"/>
                <a:sym typeface="Arial" panose="020B0604020202020204" pitchFamily="34" charset="0"/>
              </a:rPr>
              <a:t>2</a:t>
            </a:r>
            <a:endParaRPr lang="en-US" altLang="zh-CN" sz="32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2" name="文本框 21"/>
          <p:cNvSpPr txBox="1"/>
          <p:nvPr>
            <p:custDataLst>
              <p:tags r:id="rId12"/>
            </p:custDataLst>
          </p:nvPr>
        </p:nvSpPr>
        <p:spPr>
          <a:xfrm>
            <a:off x="7002145" y="1723390"/>
            <a:ext cx="4671060" cy="632460"/>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en-US" altLang="zh-CN" sz="2400" spc="150" dirty="0">
                <a:solidFill>
                  <a:srgbClr val="000000"/>
                </a:solidFill>
                <a:uFillTx/>
                <a:latin typeface="方正粗黑宋简体" panose="02000000000000000000" charset="-122"/>
                <a:ea typeface="方正大黑体_GBK" panose="02010600010101010101" charset="-122"/>
              </a:rPr>
              <a:t> </a:t>
            </a:r>
            <a:r>
              <a:rPr lang="zh-CN" altLang="en-US" sz="2400" spc="150" dirty="0">
                <a:solidFill>
                  <a:srgbClr val="000000"/>
                </a:solidFill>
                <a:uFillTx/>
                <a:latin typeface="方正粗黑宋简体" panose="02000000000000000000" charset="-122"/>
                <a:ea typeface="方正大黑体_GBK" panose="02010600010101010101" charset="-122"/>
              </a:rPr>
              <a:t>科目汇总表账务处理程序</a:t>
            </a:r>
            <a:endParaRPr lang="zh-CN" altLang="en-US" sz="2400" spc="150" dirty="0">
              <a:solidFill>
                <a:srgbClr val="000000"/>
              </a:solidFill>
              <a:uFillTx/>
              <a:latin typeface="方正粗黑宋简体" panose="02000000000000000000" charset="-122"/>
              <a:ea typeface="方正大黑体_GBK" panose="02010600010101010101" charset="-122"/>
            </a:endParaRPr>
          </a:p>
          <a:p>
            <a:pPr marL="0" indent="0" algn="l" fontAlgn="auto">
              <a:lnSpc>
                <a:spcPct val="130000"/>
              </a:lnSpc>
              <a:spcBef>
                <a:spcPts val="0"/>
              </a:spcBef>
              <a:spcAft>
                <a:spcPts val="0"/>
              </a:spcAft>
              <a:buSzPct val="100000"/>
            </a:pPr>
            <a:endParaRPr lang="zh-CN" altLang="en-US" sz="2400" spc="150" dirty="0">
              <a:solidFill>
                <a:srgbClr val="000000"/>
              </a:solidFill>
              <a:uFillTx/>
              <a:latin typeface="方正粗黑宋简体" panose="02000000000000000000" charset="-122"/>
              <a:ea typeface="方正大黑体_GBK" panose="02010600010101010101" charset="-122"/>
            </a:endParaRPr>
          </a:p>
        </p:txBody>
      </p:sp>
      <p:sp>
        <p:nvSpPr>
          <p:cNvPr id="24" name="圆角矩形 30"/>
          <p:cNvSpPr/>
          <p:nvPr>
            <p:custDataLst>
              <p:tags r:id="rId13"/>
            </p:custDataLst>
          </p:nvPr>
        </p:nvSpPr>
        <p:spPr>
          <a:xfrm>
            <a:off x="6218890" y="1723616"/>
            <a:ext cx="633151" cy="63263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65000" lnSpcReduction="10000"/>
          </a:bodyPr>
          <a:lstStyle/>
          <a:p>
            <a:pPr algn="ctr">
              <a:lnSpc>
                <a:spcPct val="120000"/>
              </a:lnSpc>
            </a:pPr>
            <a:r>
              <a:rPr lang="en-US" altLang="zh-CN" sz="3200" dirty="0">
                <a:solidFill>
                  <a:schemeClr val="bg1"/>
                </a:solidFill>
                <a:latin typeface="Arial" panose="020B0604020202020204" pitchFamily="34" charset="0"/>
                <a:ea typeface="微软雅黑" panose="020B0503020204020204" charset="-122"/>
                <a:sym typeface="Arial" panose="020B0604020202020204" pitchFamily="34" charset="0"/>
              </a:rPr>
              <a:t>1</a:t>
            </a:r>
            <a:endParaRPr lang="en-US" altLang="zh-CN" sz="32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pic>
        <p:nvPicPr>
          <p:cNvPr id="25" name="图形 34"/>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3167625" y="2210229"/>
            <a:ext cx="342805" cy="537581"/>
          </a:xfrm>
          <a:prstGeom prst="rect">
            <a:avLst/>
          </a:prstGeom>
        </p:spPr>
      </p:pic>
      <p:pic>
        <p:nvPicPr>
          <p:cNvPr id="26" name="图形 35"/>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4517477" y="2668433"/>
            <a:ext cx="467461" cy="436297"/>
          </a:xfrm>
          <a:prstGeom prst="rect">
            <a:avLst/>
          </a:prstGeom>
        </p:spPr>
      </p:pic>
    </p:spTree>
    <p:custDataLst>
      <p:tags r:id="rId20"/>
    </p:custDataLst>
  </p:cSld>
  <p:clrMapOvr>
    <a:masterClrMapping/>
  </p:clrMapOvr>
  <p:transition spd="med">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231900" y="112395"/>
            <a:ext cx="8353425" cy="953135"/>
          </a:xfrm>
          <a:prstGeom prst="rect">
            <a:avLst/>
          </a:prstGeom>
        </p:spPr>
        <p:txBody>
          <a:bodyPr wrap="square">
            <a:spAutoFit/>
          </a:bodyPr>
          <a:p>
            <a:pPr marL="0" indent="0" algn="ctr" defTabSz="266700">
              <a:spcBef>
                <a:spcPct val="0"/>
              </a:spcBef>
              <a:spcAft>
                <a:spcPct val="0"/>
              </a:spcAft>
            </a:pPr>
            <a:r>
              <a:rPr lang="en-US" altLang="zh-CN" b="1">
                <a:latin typeface="微软雅黑" panose="020B0503020204020204" charset="-122"/>
                <a:ea typeface="微软雅黑" panose="020B0503020204020204" charset="-122"/>
              </a:rPr>
              <a:t>                      </a:t>
            </a:r>
            <a:r>
              <a:rPr lang="en-US" altLang="zh-CN" sz="2000" b="1">
                <a:latin typeface="微软雅黑" panose="020B0503020204020204" charset="-122"/>
                <a:ea typeface="微软雅黑" panose="020B0503020204020204" charset="-122"/>
              </a:rPr>
              <a:t>                     </a:t>
            </a:r>
            <a:r>
              <a:rPr lang="zh-CN" altLang="en-US" sz="2000" b="1">
                <a:latin typeface="微软雅黑" panose="020B0503020204020204" charset="-122"/>
                <a:ea typeface="微软雅黑" panose="020B0503020204020204" charset="-122"/>
              </a:rPr>
              <a:t>科目汇总表</a:t>
            </a:r>
            <a:r>
              <a:rPr lang="en-US" altLang="zh-CN" sz="2000" b="1">
                <a:latin typeface="微软雅黑" panose="020B0503020204020204" charset="-122"/>
                <a:ea typeface="微软雅黑" panose="020B0503020204020204" charset="-122"/>
              </a:rPr>
              <a:t> </a:t>
            </a:r>
            <a:r>
              <a:rPr lang="en-US" altLang="zh-CN" b="1">
                <a:latin typeface="微软雅黑" panose="020B0503020204020204" charset="-122"/>
                <a:ea typeface="微软雅黑" panose="020B0503020204020204" charset="-122"/>
              </a:rPr>
              <a:t>  </a:t>
            </a:r>
            <a:r>
              <a:rPr lang="" altLang="en-US" b="1">
                <a:latin typeface="微软雅黑" panose="020B0503020204020204" charset="-122"/>
                <a:ea typeface="微软雅黑" panose="020B0503020204020204" charset="-122"/>
              </a:rPr>
              <a:t>   </a:t>
            </a:r>
            <a:r>
              <a:rPr lang="en-US" b="1">
                <a:latin typeface="微软雅黑" panose="020B0503020204020204" charset="-122"/>
                <a:ea typeface="微软雅黑" panose="020B0503020204020204" charset="-122"/>
              </a:rPr>
              <a:t>                       </a:t>
            </a:r>
            <a:r>
              <a:rPr lang="" altLang="en-US" b="1">
                <a:latin typeface="微软雅黑" panose="020B0503020204020204" charset="-122"/>
                <a:ea typeface="微软雅黑" panose="020B0503020204020204" charset="-122"/>
              </a:rPr>
              <a:t> </a:t>
            </a:r>
            <a:r>
              <a:rPr lang="zh-CN" altLang="en-US" b="1">
                <a:latin typeface="微软雅黑" panose="020B0503020204020204" charset="-122"/>
                <a:ea typeface="微软雅黑" panose="020B0503020204020204" charset="-122"/>
              </a:rPr>
              <a:t>科汇字第</a:t>
            </a:r>
            <a:r>
              <a:rPr lang="en-US" altLang="zh-CN" b="1">
                <a:latin typeface="微软雅黑" panose="020B0503020204020204" charset="-122"/>
                <a:ea typeface="微软雅黑" panose="020B0503020204020204" charset="-122"/>
              </a:rPr>
              <a:t>1</a:t>
            </a:r>
            <a:r>
              <a:rPr lang="zh-CN" altLang="en-US" b="1">
                <a:latin typeface="微软雅黑" panose="020B0503020204020204" charset="-122"/>
                <a:ea typeface="微软雅黑" panose="020B0503020204020204" charset="-122"/>
              </a:rPr>
              <a:t>号</a:t>
            </a:r>
            <a:endParaRPr lang="zh-CN" altLang="en-US" b="1">
              <a:latin typeface="微软雅黑" panose="020B0503020204020204" charset="-122"/>
              <a:ea typeface="微软雅黑" panose="020B0503020204020204" charset="-122"/>
            </a:endParaRPr>
          </a:p>
          <a:p>
            <a:pPr marL="0" indent="0" algn="l" defTabSz="266700">
              <a:spcBef>
                <a:spcPct val="0"/>
              </a:spcBef>
              <a:spcAft>
                <a:spcPct val="0"/>
              </a:spcAft>
            </a:pPr>
            <a:r>
              <a:rPr lang="zh-CN" altLang="en-US" b="1">
                <a:latin typeface="微软雅黑" panose="020B0503020204020204" charset="-122"/>
                <a:ea typeface="微软雅黑" panose="020B0503020204020204" charset="-122"/>
              </a:rPr>
              <a:t>记账凭证：记字第</a:t>
            </a:r>
            <a:r>
              <a:rPr lang="en-US" altLang="zh-CN" b="1">
                <a:latin typeface="微软雅黑" panose="020B0503020204020204" charset="-122"/>
                <a:ea typeface="微软雅黑" panose="020B0503020204020204" charset="-122"/>
              </a:rPr>
              <a:t>1</a:t>
            </a:r>
            <a:r>
              <a:rPr lang="zh-CN" altLang="en-US" b="1">
                <a:latin typeface="微软雅黑" panose="020B0503020204020204" charset="-122"/>
                <a:ea typeface="微软雅黑" panose="020B0503020204020204" charset="-122"/>
              </a:rPr>
              <a:t>号至第</a:t>
            </a:r>
            <a:r>
              <a:rPr lang="en-US" altLang="zh-CN" b="1">
                <a:latin typeface="微软雅黑" panose="020B0503020204020204" charset="-122"/>
                <a:ea typeface="微软雅黑" panose="020B0503020204020204" charset="-122"/>
              </a:rPr>
              <a:t>22</a:t>
            </a:r>
            <a:r>
              <a:rPr lang="zh-CN" altLang="en-US" b="1">
                <a:latin typeface="微软雅黑" panose="020B0503020204020204" charset="-122"/>
                <a:ea typeface="微软雅黑" panose="020B0503020204020204" charset="-122"/>
              </a:rPr>
              <a:t>号</a:t>
            </a:r>
            <a:r>
              <a:rPr lang="" altLang="en-US" b="1">
                <a:latin typeface="微软雅黑" panose="020B0503020204020204" charset="-122"/>
                <a:ea typeface="微软雅黑" panose="020B0503020204020204" charset="-122"/>
              </a:rPr>
              <a:t> </a:t>
            </a:r>
            <a:r>
              <a:rPr lang="en-US" b="1">
                <a:latin typeface="微软雅黑" panose="020B0503020204020204" charset="-122"/>
                <a:ea typeface="微软雅黑" panose="020B0503020204020204" charset="-122"/>
              </a:rPr>
              <a:t>    </a:t>
            </a:r>
            <a:r>
              <a:rPr lang="en-US" altLang="zh-CN" b="1">
                <a:latin typeface="微软雅黑" panose="020B0503020204020204" charset="-122"/>
                <a:ea typeface="微软雅黑" panose="020B0503020204020204" charset="-122"/>
              </a:rPr>
              <a:t>20*4</a:t>
            </a:r>
            <a:r>
              <a:rPr lang="zh-CN" altLang="en-US" b="1">
                <a:latin typeface="微软雅黑" panose="020B0503020204020204" charset="-122"/>
                <a:ea typeface="微软雅黑" panose="020B0503020204020204" charset="-122"/>
              </a:rPr>
              <a:t>年</a:t>
            </a:r>
            <a:r>
              <a:rPr lang="en-US" altLang="zh-CN" b="1">
                <a:latin typeface="微软雅黑" panose="020B0503020204020204" charset="-122"/>
                <a:ea typeface="微软雅黑" panose="020B0503020204020204" charset="-122"/>
              </a:rPr>
              <a:t>4</a:t>
            </a:r>
            <a:r>
              <a:rPr lang="zh-CN" altLang="en-US" b="1">
                <a:latin typeface="微软雅黑" panose="020B0503020204020204" charset="-122"/>
                <a:ea typeface="微软雅黑" panose="020B0503020204020204" charset="-122"/>
              </a:rPr>
              <a:t>月</a:t>
            </a:r>
            <a:r>
              <a:rPr lang="en-US" altLang="zh-CN" b="1">
                <a:latin typeface="微软雅黑" panose="020B0503020204020204" charset="-122"/>
                <a:ea typeface="微软雅黑" panose="020B0503020204020204" charset="-122"/>
              </a:rPr>
              <a:t>1</a:t>
            </a:r>
            <a:r>
              <a:rPr lang="zh-CN" altLang="en-US" b="1">
                <a:latin typeface="微软雅黑" panose="020B0503020204020204" charset="-122"/>
                <a:ea typeface="微软雅黑" panose="020B0503020204020204" charset="-122"/>
              </a:rPr>
              <a:t>日至</a:t>
            </a:r>
            <a:r>
              <a:rPr lang="en-US" altLang="zh-CN" b="1">
                <a:latin typeface="微软雅黑" panose="020B0503020204020204" charset="-122"/>
                <a:ea typeface="微软雅黑" panose="020B0503020204020204" charset="-122"/>
              </a:rPr>
              <a:t>4</a:t>
            </a:r>
            <a:r>
              <a:rPr lang="zh-CN" altLang="en-US" b="1">
                <a:latin typeface="微软雅黑" panose="020B0503020204020204" charset="-122"/>
                <a:ea typeface="微软雅黑" panose="020B0503020204020204" charset="-122"/>
              </a:rPr>
              <a:t>月</a:t>
            </a:r>
            <a:r>
              <a:rPr lang="en-US" altLang="zh-CN" b="1">
                <a:latin typeface="微软雅黑" panose="020B0503020204020204" charset="-122"/>
                <a:ea typeface="微软雅黑" panose="020B0503020204020204" charset="-122"/>
              </a:rPr>
              <a:t>30</a:t>
            </a:r>
            <a:r>
              <a:rPr lang="zh-CN" altLang="en-US" b="1">
                <a:latin typeface="微软雅黑" panose="020B0503020204020204" charset="-122"/>
                <a:ea typeface="微软雅黑" panose="020B0503020204020204" charset="-122"/>
              </a:rPr>
              <a:t>日</a:t>
            </a:r>
            <a:r>
              <a:rPr lang="en-US" altLang="zh-CN" b="1">
                <a:latin typeface="微软雅黑" panose="020B0503020204020204" charset="-122"/>
                <a:ea typeface="微软雅黑" panose="020B0503020204020204" charset="-122"/>
              </a:rPr>
              <a:t>             </a:t>
            </a:r>
            <a:r>
              <a:rPr lang="zh-CN" altLang="en-US" b="1">
                <a:latin typeface="微软雅黑" panose="020B0503020204020204" charset="-122"/>
                <a:ea typeface="微软雅黑" panose="020B0503020204020204" charset="-122"/>
              </a:rPr>
              <a:t>单位：元</a:t>
            </a:r>
            <a:endParaRPr lang="zh-CN" altLang="en-US" b="1">
              <a:latin typeface="微软雅黑" panose="020B0503020204020204" charset="-122"/>
              <a:ea typeface="微软雅黑" panose="020B0503020204020204" charset="-122"/>
            </a:endParaRPr>
          </a:p>
          <a:p>
            <a:pPr marL="0" indent="0" algn="just" defTabSz="266700">
              <a:spcBef>
                <a:spcPct val="0"/>
              </a:spcBef>
              <a:spcAft>
                <a:spcPct val="0"/>
              </a:spcAft>
            </a:pPr>
            <a:r>
              <a:rPr lang="en-US" altLang="zh-CN" b="1">
                <a:latin typeface="微软雅黑" panose="020B0503020204020204" charset="-122"/>
                <a:ea typeface="微软雅黑" panose="020B0503020204020204" charset="-122"/>
              </a:rPr>
              <a:t>                    </a:t>
            </a:r>
            <a:endParaRPr lang="zh-CN" altLang="en-US" b="1">
              <a:latin typeface="微软雅黑" panose="020B0503020204020204" charset="-122"/>
              <a:ea typeface="微软雅黑" panose="020B0503020204020204" charset="-122"/>
            </a:endParaRPr>
          </a:p>
        </p:txBody>
      </p:sp>
      <p:graphicFrame>
        <p:nvGraphicFramePr>
          <p:cNvPr id="6" name="表格 5"/>
          <p:cNvGraphicFramePr/>
          <p:nvPr>
            <p:custDataLst>
              <p:tags r:id="rId1"/>
            </p:custDataLst>
          </p:nvPr>
        </p:nvGraphicFramePr>
        <p:xfrm>
          <a:off x="1779270" y="775970"/>
          <a:ext cx="8387715" cy="5984875"/>
        </p:xfrm>
        <a:graphic>
          <a:graphicData uri="http://schemas.openxmlformats.org/drawingml/2006/table">
            <a:tbl>
              <a:tblPr/>
              <a:tblGrid>
                <a:gridCol w="1723390"/>
                <a:gridCol w="1087120"/>
                <a:gridCol w="1158875"/>
                <a:gridCol w="2076450"/>
                <a:gridCol w="2341880"/>
              </a:tblGrid>
              <a:tr h="222885">
                <a:tc rowSpan="2">
                  <a:txBody>
                    <a:bodyPr/>
                    <a:p>
                      <a:pPr marL="0" indent="0" algn="ctr">
                        <a:spcBef>
                          <a:spcPct val="0"/>
                        </a:spcBef>
                        <a:spcAft>
                          <a:spcPct val="0"/>
                        </a:spcAft>
                      </a:pPr>
                      <a:r>
                        <a:rPr lang="zh-CN" altLang="en-US" sz="1700" b="1">
                          <a:latin typeface="微软雅黑" panose="020B0503020204020204" charset="-122"/>
                          <a:ea typeface="微软雅黑" panose="020B0503020204020204" charset="-122"/>
                        </a:rPr>
                        <a:t>会计科目</a:t>
                      </a:r>
                      <a:endParaRPr lang="zh-CN" altLang="en-US" sz="17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rowSpan="2">
                  <a:txBody>
                    <a:bodyPr/>
                    <a:p>
                      <a:pPr marL="0" indent="0" algn="ctr">
                        <a:spcBef>
                          <a:spcPct val="0"/>
                        </a:spcBef>
                        <a:spcAft>
                          <a:spcPct val="0"/>
                        </a:spcAft>
                      </a:pPr>
                      <a:r>
                        <a:rPr lang="zh-CN" altLang="en-US" sz="1700" b="1">
                          <a:latin typeface="微软雅黑" panose="020B0503020204020204" charset="-122"/>
                          <a:ea typeface="微软雅黑" panose="020B0503020204020204" charset="-122"/>
                        </a:rPr>
                        <a:t>总账页数</a:t>
                      </a:r>
                      <a:endParaRPr lang="zh-CN" altLang="en-US" sz="17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rowSpan="2">
                  <a:txBody>
                    <a:bodyPr/>
                    <a:p>
                      <a:pPr marL="0" indent="0" algn="ctr">
                        <a:spcBef>
                          <a:spcPct val="0"/>
                        </a:spcBef>
                        <a:spcAft>
                          <a:spcPct val="0"/>
                        </a:spcAft>
                      </a:pPr>
                      <a:r>
                        <a:rPr lang="zh-CN" altLang="en-US" sz="1700" b="1">
                          <a:latin typeface="微软雅黑" panose="020B0503020204020204" charset="-122"/>
                          <a:ea typeface="微软雅黑" panose="020B0503020204020204" charset="-122"/>
                        </a:rPr>
                        <a:t>记账</a:t>
                      </a:r>
                      <a:endParaRPr lang="zh-CN" altLang="en-US" sz="17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gridSpan="2">
                  <a:txBody>
                    <a:bodyPr/>
                    <a:p>
                      <a:pPr marL="0" indent="0" algn="ctr">
                        <a:spcBef>
                          <a:spcPct val="0"/>
                        </a:spcBef>
                        <a:spcAft>
                          <a:spcPct val="0"/>
                        </a:spcAft>
                      </a:pPr>
                      <a:r>
                        <a:rPr lang="zh-CN" altLang="en-US" sz="1800" b="1">
                          <a:latin typeface="微软雅黑" panose="020B0503020204020204" charset="-122"/>
                          <a:ea typeface="微软雅黑" panose="020B0503020204020204" charset="-122"/>
                        </a:rPr>
                        <a:t>本期发生额</a:t>
                      </a:r>
                      <a:endParaRPr lang="zh-CN" altLang="en-US" sz="18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18288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marL="0" indent="0" algn="ctr">
                        <a:spcBef>
                          <a:spcPct val="0"/>
                        </a:spcBef>
                        <a:spcAft>
                          <a:spcPct val="0"/>
                        </a:spcAft>
                      </a:pPr>
                      <a:r>
                        <a:rPr lang="zh-CN" altLang="en-US" sz="1700" b="1">
                          <a:latin typeface="微软雅黑" panose="020B0503020204020204" charset="-122"/>
                          <a:ea typeface="微软雅黑" panose="020B0503020204020204" charset="-122"/>
                        </a:rPr>
                        <a:t>借方</a:t>
                      </a:r>
                      <a:endParaRPr lang="zh-CN" altLang="en-US" sz="17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ctr">
                        <a:spcBef>
                          <a:spcPct val="0"/>
                        </a:spcBef>
                        <a:spcAft>
                          <a:spcPct val="0"/>
                        </a:spcAft>
                      </a:pPr>
                      <a:r>
                        <a:rPr lang="zh-CN" altLang="en-US" sz="1700" b="1">
                          <a:latin typeface="微软雅黑" panose="020B0503020204020204" charset="-122"/>
                          <a:ea typeface="微软雅黑" panose="020B0503020204020204" charset="-122"/>
                        </a:rPr>
                        <a:t>贷方</a:t>
                      </a:r>
                      <a:endParaRPr lang="zh-CN" altLang="en-US" sz="17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库存现金</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48370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47858</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银行存款</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331600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238180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应收账款</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90400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151600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其他应收款</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2000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2000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原材料</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130000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56400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库存商品</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40000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固定资产</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30000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累计折旧</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5000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短期借款</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100000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应付利息</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1000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应付职工薪酬</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45600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44000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应交税费</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27400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10400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实收资本</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80000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a:spcBef>
                          <a:spcPct val="0"/>
                        </a:spcBef>
                        <a:spcAft>
                          <a:spcPct val="0"/>
                        </a:spcAft>
                      </a:pPr>
                      <a:r>
                        <a:rPr lang="zh-CN" altLang="en-US" sz="1700" b="1">
                          <a:solidFill>
                            <a:schemeClr val="tx1"/>
                          </a:solidFill>
                          <a:latin typeface="微软雅黑" panose="020B0503020204020204" charset="-122"/>
                          <a:ea typeface="微软雅黑" panose="020B0503020204020204" charset="-122"/>
                        </a:rPr>
                        <a:t>生产成本</a:t>
                      </a:r>
                      <a:endParaRPr lang="zh-CN" altLang="en-US" sz="1700" b="1">
                        <a:solidFill>
                          <a:schemeClr val="tx1"/>
                        </a:solidFill>
                        <a:latin typeface="微软雅黑" panose="020B0503020204020204" charset="-122"/>
                        <a:ea typeface="微软雅黑" panose="020B0503020204020204" charset="-122"/>
                      </a:endParaRPr>
                    </a:p>
                  </a:txBody>
                  <a:tcPr marL="68580" marR="68580" marT="0" marB="0" anchor="t"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78900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fontAlgn="ctr">
                        <a:spcBef>
                          <a:spcPct val="0"/>
                        </a:spcBef>
                        <a:spcAft>
                          <a:spcPct val="0"/>
                        </a:spcAft>
                      </a:pPr>
                      <a:r>
                        <a:rPr lang="zh-CN" altLang="en-US" sz="1700" b="1" i="0">
                          <a:solidFill>
                            <a:schemeClr val="tx1"/>
                          </a:solidFill>
                          <a:latin typeface="微软雅黑" panose="020B0503020204020204" charset="-122"/>
                          <a:ea typeface="微软雅黑" panose="020B0503020204020204" charset="-122"/>
                          <a:hlinkClick r:id="rId2" action="ppaction://hlinkfile"/>
                        </a:rPr>
                        <a:t>制造费用</a:t>
                      </a:r>
                      <a:endParaRPr lang="zh-CN" altLang="en-US" sz="1700" b="1" i="0">
                        <a:solidFill>
                          <a:schemeClr val="tx1"/>
                        </a:solidFill>
                        <a:latin typeface="微软雅黑" panose="020B0503020204020204" charset="-122"/>
                        <a:ea typeface="微软雅黑" panose="020B0503020204020204" charset="-122"/>
                        <a:hlinkClick r:id="rId2" action="ppaction://hlinkfile"/>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16060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fontAlgn="ctr">
                        <a:spcBef>
                          <a:spcPct val="0"/>
                        </a:spcBef>
                        <a:spcAft>
                          <a:spcPct val="0"/>
                        </a:spcAft>
                      </a:pPr>
                      <a:r>
                        <a:rPr lang="zh-CN" altLang="en-US" sz="1700" b="1" i="0">
                          <a:solidFill>
                            <a:schemeClr val="tx1"/>
                          </a:solidFill>
                          <a:latin typeface="微软雅黑" panose="020B0503020204020204" charset="-122"/>
                          <a:ea typeface="微软雅黑" panose="020B0503020204020204" charset="-122"/>
                          <a:hlinkClick r:id="rId3" action="ppaction://hlinkfile"/>
                        </a:rPr>
                        <a:t>主营业务收入</a:t>
                      </a:r>
                      <a:endParaRPr lang="zh-CN" altLang="en-US" sz="1700" b="1" i="0">
                        <a:solidFill>
                          <a:schemeClr val="tx1"/>
                        </a:solidFill>
                        <a:latin typeface="微软雅黑" panose="020B0503020204020204" charset="-122"/>
                        <a:ea typeface="微软雅黑" panose="020B0503020204020204" charset="-122"/>
                        <a:hlinkClick r:id="rId3" action="ppaction://hlinkfile"/>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80000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fontAlgn="ctr">
                        <a:spcBef>
                          <a:spcPct val="0"/>
                        </a:spcBef>
                        <a:spcAft>
                          <a:spcPct val="0"/>
                        </a:spcAft>
                      </a:pPr>
                      <a:r>
                        <a:rPr lang="zh-CN" altLang="en-US" sz="1700" b="1" i="0">
                          <a:solidFill>
                            <a:schemeClr val="tx1"/>
                          </a:solidFill>
                          <a:latin typeface="微软雅黑" panose="020B0503020204020204" charset="-122"/>
                          <a:ea typeface="微软雅黑" panose="020B0503020204020204" charset="-122"/>
                          <a:hlinkClick r:id="rId4" action="ppaction://hlinkfile"/>
                        </a:rPr>
                        <a:t>主营业务成本</a:t>
                      </a:r>
                      <a:endParaRPr lang="zh-CN" altLang="en-US" sz="1700" b="1" i="0">
                        <a:solidFill>
                          <a:schemeClr val="tx1"/>
                        </a:solidFill>
                        <a:latin typeface="微软雅黑" panose="020B0503020204020204" charset="-122"/>
                        <a:ea typeface="微软雅黑" panose="020B0503020204020204" charset="-122"/>
                        <a:hlinkClick r:id="rId4" action="ppaction://hlinkfile"/>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40000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269875">
                <a:tc>
                  <a:txBody>
                    <a:bodyPr/>
                    <a:p>
                      <a:pPr marL="0" indent="0" algn="l" fontAlgn="ctr">
                        <a:spcBef>
                          <a:spcPct val="0"/>
                        </a:spcBef>
                        <a:spcAft>
                          <a:spcPct val="0"/>
                        </a:spcAft>
                      </a:pPr>
                      <a:r>
                        <a:rPr lang="zh-CN" altLang="en-US" sz="1700" b="1" i="0">
                          <a:solidFill>
                            <a:schemeClr val="tx1"/>
                          </a:solidFill>
                          <a:latin typeface="微软雅黑" panose="020B0503020204020204" charset="-122"/>
                          <a:ea typeface="微软雅黑" panose="020B0503020204020204" charset="-122"/>
                          <a:hlinkClick r:id="rId5" action="ppaction://hlinkfile"/>
                        </a:rPr>
                        <a:t>销售费用</a:t>
                      </a:r>
                      <a:endParaRPr lang="zh-CN" altLang="en-US" sz="1700" b="1" i="0">
                        <a:solidFill>
                          <a:schemeClr val="tx1"/>
                        </a:solidFill>
                        <a:latin typeface="微软雅黑" panose="020B0503020204020204" charset="-122"/>
                        <a:ea typeface="微软雅黑" panose="020B0503020204020204" charset="-122"/>
                        <a:hlinkClick r:id="rId5" action="ppaction://hlinkfile"/>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2680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fontAlgn="ctr">
                        <a:spcBef>
                          <a:spcPct val="0"/>
                        </a:spcBef>
                        <a:spcAft>
                          <a:spcPct val="0"/>
                        </a:spcAft>
                      </a:pPr>
                      <a:r>
                        <a:rPr lang="zh-CN" altLang="en-US" sz="1700" b="1" i="0">
                          <a:solidFill>
                            <a:schemeClr val="tx1"/>
                          </a:solidFill>
                          <a:latin typeface="微软雅黑" panose="020B0503020204020204" charset="-122"/>
                          <a:ea typeface="微软雅黑" panose="020B0503020204020204" charset="-122"/>
                          <a:hlinkClick r:id="rId6" action="ppaction://hlinkfile"/>
                        </a:rPr>
                        <a:t>管理费用</a:t>
                      </a:r>
                      <a:endParaRPr lang="zh-CN" altLang="en-US" sz="1700" b="1" i="0">
                        <a:solidFill>
                          <a:schemeClr val="tx1"/>
                        </a:solidFill>
                        <a:latin typeface="微软雅黑" panose="020B0503020204020204" charset="-122"/>
                        <a:ea typeface="微软雅黑" panose="020B0503020204020204" charset="-122"/>
                        <a:hlinkClick r:id="rId6" action="ppaction://hlinkfile"/>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12428</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l" fontAlgn="ctr">
                        <a:spcBef>
                          <a:spcPct val="0"/>
                        </a:spcBef>
                        <a:spcAft>
                          <a:spcPct val="0"/>
                        </a:spcAft>
                      </a:pPr>
                      <a:r>
                        <a:rPr lang="zh-CN" altLang="en-US" sz="1700" b="1" i="0">
                          <a:solidFill>
                            <a:schemeClr val="tx1"/>
                          </a:solidFill>
                          <a:latin typeface="微软雅黑" panose="020B0503020204020204" charset="-122"/>
                          <a:ea typeface="微软雅黑" panose="020B0503020204020204" charset="-122"/>
                          <a:hlinkClick r:id="rId7" action="ppaction://hlinkfile"/>
                        </a:rPr>
                        <a:t>财务费用</a:t>
                      </a:r>
                      <a:endParaRPr lang="zh-CN" altLang="en-US" sz="1700" b="1" i="0">
                        <a:solidFill>
                          <a:schemeClr val="tx1"/>
                        </a:solidFill>
                        <a:latin typeface="微软雅黑" panose="020B0503020204020204" charset="-122"/>
                        <a:ea typeface="微软雅黑" panose="020B0503020204020204" charset="-122"/>
                        <a:hlinkClick r:id="rId7" action="ppaction://hlinkfile"/>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1000</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182880">
                <a:tc>
                  <a:txBody>
                    <a:bodyPr/>
                    <a:p>
                      <a:pPr marL="0" indent="0" algn="just">
                        <a:spcBef>
                          <a:spcPct val="0"/>
                        </a:spcBef>
                        <a:spcAft>
                          <a:spcPct val="0"/>
                        </a:spcAft>
                      </a:pPr>
                      <a:r>
                        <a:rPr lang="zh-CN" altLang="en-US" sz="1700" b="1">
                          <a:latin typeface="微软雅黑" panose="020B0503020204020204" charset="-122"/>
                          <a:ea typeface="微软雅黑" panose="020B0503020204020204" charset="-122"/>
                        </a:rPr>
                        <a:t>合计</a:t>
                      </a:r>
                      <a:endParaRPr lang="zh-CN" altLang="en-US" sz="17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just">
                        <a:spcBef>
                          <a:spcPct val="0"/>
                        </a:spcBef>
                        <a:spcAft>
                          <a:spcPct val="0"/>
                        </a:spcAft>
                      </a:pPr>
                      <a:r>
                        <a:rPr lang="en-US" altLang="zh-CN" sz="1700">
                          <a:latin typeface="微软雅黑" panose="020B0503020204020204" charset="-122"/>
                          <a:ea typeface="微软雅黑" panose="020B0503020204020204" charset="-122"/>
                        </a:rPr>
                        <a:t> </a:t>
                      </a:r>
                      <a:endParaRPr lang="en-US" altLang="zh-CN" sz="17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856438</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marL="0" indent="0" algn="r" fontAlgn="ctr">
                        <a:spcBef>
                          <a:spcPct val="0"/>
                        </a:spcBef>
                        <a:spcAft>
                          <a:spcPct val="0"/>
                        </a:spcAft>
                      </a:pPr>
                      <a:r>
                        <a:rPr lang="en-US" altLang="zh-CN" sz="1700" i="0">
                          <a:latin typeface="微软雅黑" panose="020B0503020204020204" charset="-122"/>
                          <a:ea typeface="微软雅黑" panose="020B0503020204020204" charset="-122"/>
                        </a:rPr>
                        <a:t>856438</a:t>
                      </a:r>
                      <a:endParaRPr lang="en-US" altLang="zh-CN" sz="1700" i="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bl>
          </a:graphicData>
        </a:graphic>
      </p:graphicFrame>
      <p:sp>
        <p:nvSpPr>
          <p:cNvPr id="7" name="文本框 6"/>
          <p:cNvSpPr txBox="1"/>
          <p:nvPr/>
        </p:nvSpPr>
        <p:spPr>
          <a:xfrm>
            <a:off x="922020" y="6628130"/>
            <a:ext cx="5080000" cy="737235"/>
          </a:xfrm>
          <a:prstGeom prst="rect">
            <a:avLst/>
          </a:prstGeom>
        </p:spPr>
        <p:txBody>
          <a:bodyPr>
            <a:spAutoFit/>
          </a:bodyPr>
          <a:p>
            <a:endParaRPr lang="en-US" altLang="zh-CN" sz="2600"/>
          </a:p>
          <a:p>
            <a:pPr marL="0" indent="0" algn="just" defTabSz="266700">
              <a:spcBef>
                <a:spcPct val="0"/>
              </a:spcBef>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4799965" y="2997200"/>
            <a:ext cx="5927090" cy="836295"/>
          </a:xfrm>
        </p:spPr>
        <p:txBody>
          <a:bodyPr>
            <a:normAutofit/>
            <a:scene3d>
              <a:camera prst="orthographicFront"/>
              <a:lightRig rig="threePt" dir="t"/>
            </a:scene3d>
          </a:bodyPr>
          <a:p>
            <a:r>
              <a:rPr lang="zh-CN" altLang="en-US" sz="3600">
                <a:solidFill>
                  <a:srgbClr val="000000"/>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科目汇总表账务处理程序</a:t>
            </a:r>
            <a:endParaRPr lang="zh-CN" altLang="en-US" sz="3600">
              <a:solidFill>
                <a:srgbClr val="000000"/>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19" name="文本框 18"/>
          <p:cNvSpPr txBox="1"/>
          <p:nvPr>
            <p:custDataLst>
              <p:tags r:id="rId2"/>
            </p:custDataLst>
          </p:nvPr>
        </p:nvSpPr>
        <p:spPr>
          <a:xfrm>
            <a:off x="1980565" y="2300605"/>
            <a:ext cx="2368550" cy="2230120"/>
          </a:xfrm>
          <a:prstGeom prst="rect">
            <a:avLst/>
          </a:prstGeom>
          <a:noFill/>
        </p:spPr>
        <p:txBody>
          <a:bodyPr wrap="square" rtlCol="0" anchor="ctr" anchorCtr="1"/>
          <a:p>
            <a:pPr algn="r"/>
            <a:r>
              <a:rPr lang="en-US" altLang="zh-CN" sz="4000" b="1" dirty="0">
                <a:solidFill>
                  <a:srgbClr val="000000"/>
                </a:solidFill>
                <a:latin typeface="方正粗黑宋简体" panose="02000000000000000000" charset="-122"/>
                <a:ea typeface="方正大黑体_GBK" panose="02010600010101010101" charset="-122"/>
                <a:cs typeface="汉仪粗简黑简" panose="00020600040101010101" charset="-122"/>
              </a:rPr>
              <a:t>01</a:t>
            </a:r>
            <a:endParaRPr lang="en-US" altLang="zh-CN" sz="4000" b="1" dirty="0">
              <a:solidFill>
                <a:srgbClr val="000000"/>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3666" name="组合 20"/>
          <p:cNvGrpSpPr/>
          <p:nvPr/>
        </p:nvGrpSpPr>
        <p:grpSpPr>
          <a:xfrm>
            <a:off x="11031538" y="5583238"/>
            <a:ext cx="852487" cy="1211262"/>
            <a:chOff x="1289955" y="1628061"/>
            <a:chExt cx="3941631" cy="5174701"/>
          </a:xfrm>
        </p:grpSpPr>
        <p:sp>
          <p:nvSpPr>
            <p:cNvPr id="22" name="Shape 209"/>
            <p:cNvSpPr/>
            <p:nvPr>
              <p:custDataLst>
                <p:tags r:id="rId1"/>
              </p:custDataLst>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grpSp>
          <p:nvGrpSpPr>
            <p:cNvPr id="113668" name="组 13"/>
            <p:cNvGrpSpPr/>
            <p:nvPr/>
          </p:nvGrpSpPr>
          <p:grpSpPr>
            <a:xfrm>
              <a:off x="1289955" y="1628061"/>
              <a:ext cx="2187025" cy="2569107"/>
              <a:chOff x="5943842" y="1013911"/>
              <a:chExt cx="2187025" cy="2569107"/>
            </a:xfrm>
          </p:grpSpPr>
          <p:sp>
            <p:nvSpPr>
              <p:cNvPr id="24" name="Shape 202"/>
              <p:cNvSpPr/>
              <p:nvPr>
                <p:custDataLst>
                  <p:tags r:id="rId2"/>
                </p:custDataLst>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chemeClr val="lt1"/>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5" name="Shape 203"/>
              <p:cNvSpPr/>
              <p:nvPr>
                <p:custDataLst>
                  <p:tags r:id="rId3"/>
                </p:custDataLst>
              </p:nvPr>
            </p:nvSpPr>
            <p:spPr>
              <a:xfrm rot="3758493">
                <a:off x="7743126" y="2715924"/>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6" name="Shape 204"/>
              <p:cNvSpPr/>
              <p:nvPr>
                <p:custDataLst>
                  <p:tags r:id="rId4"/>
                </p:custDataLst>
              </p:nvPr>
            </p:nvSpPr>
            <p:spPr>
              <a:xfrm rot="3758493">
                <a:off x="6688918" y="1820268"/>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7" name="Shape 205"/>
              <p:cNvSpPr/>
              <p:nvPr>
                <p:custDataLst>
                  <p:tags r:id="rId5"/>
                </p:custDataLst>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lt1"/>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8" name="Shape 206"/>
              <p:cNvSpPr/>
              <p:nvPr>
                <p:custDataLst>
                  <p:tags r:id="rId6"/>
                </p:custDataLst>
              </p:nvPr>
            </p:nvSpPr>
            <p:spPr>
              <a:xfrm rot="3758493">
                <a:off x="6164714" y="2541969"/>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9" name="Shape 207"/>
              <p:cNvSpPr/>
              <p:nvPr>
                <p:custDataLst>
                  <p:tags r:id="rId7"/>
                </p:custDataLst>
              </p:nvPr>
            </p:nvSpPr>
            <p:spPr>
              <a:xfrm rot="3758493">
                <a:off x="5742744" y="2584035"/>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30" name="Shape 208"/>
              <p:cNvSpPr/>
              <p:nvPr>
                <p:custDataLst>
                  <p:tags r:id="rId8"/>
                </p:custDataLst>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31" name="Shape 210"/>
              <p:cNvSpPr/>
              <p:nvPr>
                <p:custDataLst>
                  <p:tags r:id="rId9"/>
                </p:custDataLst>
              </p:nvPr>
            </p:nvSpPr>
            <p:spPr>
              <a:xfrm rot="3758493">
                <a:off x="7598749" y="2950767"/>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grpSp>
      </p:grpSp>
      <p:sp>
        <p:nvSpPr>
          <p:cNvPr id="113677" name="标题 38913"/>
          <p:cNvSpPr>
            <a:spLocks noGrp="1"/>
          </p:cNvSpPr>
          <p:nvPr>
            <p:ph type="title" idx="4294967295"/>
            <p:custDataLst>
              <p:tags r:id="rId10"/>
            </p:custDataLst>
          </p:nvPr>
        </p:nvSpPr>
        <p:spPr>
          <a:xfrm>
            <a:off x="623888" y="609600"/>
            <a:ext cx="11136312" cy="947738"/>
          </a:xfrm>
        </p:spPr>
        <p:txBody>
          <a:bodyPr wrap="square" lIns="90170" tIns="46990" rIns="90170" bIns="46990" anchor="ctr" anchorCtr="0"/>
          <a:p>
            <a:pPr marL="0" indent="0" algn="ctr" fontAlgn="base">
              <a:spcAft>
                <a:spcPct val="0"/>
              </a:spcAft>
            </a:pPr>
            <a:r>
              <a:rPr lang="en-US" altLang="zh-CN" sz="2400" b="0" dirty="0">
                <a:solidFill>
                  <a:srgbClr val="000000"/>
                </a:solidFill>
                <a:ea typeface="汉仪旗黑-75S" panose="00020600040101010101" charset="-122"/>
                <a:sym typeface="微软雅黑" panose="020B0503020204020204" charset="-122"/>
              </a:rPr>
              <a:t> </a:t>
            </a:r>
            <a:br>
              <a:rPr lang="en-US" altLang="zh-CN" sz="2400" b="0" dirty="0">
                <a:solidFill>
                  <a:srgbClr val="000000"/>
                </a:solidFill>
                <a:ea typeface="汉仪旗黑-75S" panose="00020600040101010101" charset="-122"/>
                <a:sym typeface="微软雅黑" panose="020B0503020204020204" charset="-122"/>
              </a:rPr>
            </a:br>
            <a:r>
              <a:rPr lang="en-US" altLang="zh-CN" sz="2400" b="0" dirty="0">
                <a:solidFill>
                  <a:srgbClr val="000000"/>
                </a:solidFill>
                <a:ea typeface="汉仪旗黑-75S" panose="00020600040101010101" charset="-122"/>
                <a:sym typeface="微软雅黑" panose="020B0503020204020204" charset="-122"/>
              </a:rPr>
              <a:t>                 </a:t>
            </a:r>
            <a:br>
              <a:rPr lang="en-US" altLang="zh-CN" sz="2400" b="0" dirty="0">
                <a:solidFill>
                  <a:srgbClr val="000000"/>
                </a:solidFill>
                <a:ea typeface="汉仪旗黑-75S" panose="00020600040101010101" charset="-122"/>
                <a:sym typeface="微软雅黑" panose="020B0503020204020204" charset="-122"/>
              </a:rPr>
            </a:br>
            <a:endParaRPr lang="en-US" altLang="zh-CN" sz="2400" b="0" dirty="0">
              <a:solidFill>
                <a:srgbClr val="000000"/>
              </a:solidFill>
              <a:ea typeface="汉仪旗黑-75S" panose="00020600040101010101" charset="-122"/>
              <a:sym typeface="微软雅黑" panose="020B0503020204020204" charset="-122"/>
            </a:endParaRPr>
          </a:p>
        </p:txBody>
      </p:sp>
      <p:sp>
        <p:nvSpPr>
          <p:cNvPr id="38915" name="矩形 38914"/>
          <p:cNvSpPr/>
          <p:nvPr/>
        </p:nvSpPr>
        <p:spPr>
          <a:xfrm>
            <a:off x="826770" y="439420"/>
            <a:ext cx="8077200" cy="762000"/>
          </a:xfrm>
          <a:prstGeom prst="rect">
            <a:avLst/>
          </a:prstGeom>
          <a:noFill/>
          <a:ln w="9525"/>
          <a:scene3d>
            <a:camera prst="legacyObliqueTopRight">
              <a:rot lat="0" lon="0" rev="0"/>
            </a:camera>
            <a:lightRig rig="legacyFlat3" dir="b"/>
          </a:scene3d>
          <a:sp3d extrusionH="430200" prstMaterial="legacyMatte">
            <a:bevelT w="13500" h="13500" prst="angle"/>
            <a:bevelB w="13500" h="13500" prst="angle"/>
            <a:extrusionClr>
              <a:srgbClr val="66CCFF"/>
            </a:extrusionClr>
          </a:sp3d>
          <a:extLst>
            <a:ext uri="{909E8E84-426E-40DD-AFC4-6F175D3DCCD1}">
              <a14:hiddenFill xmlns:a14="http://schemas.microsoft.com/office/drawing/2010/main">
                <a:solidFill>
                  <a:srgbClr val="66CCFF"/>
                </a:solidFill>
              </a14:hiddenFill>
            </a:ext>
          </a:extLst>
        </p:spPr>
        <p:txBody>
          <a:bodyPr anchor="ctr" anchorCtr="0">
            <a:flatTx/>
          </a:bodyPr>
          <a:p>
            <a:pPr fontAlgn="auto"/>
            <a:r>
              <a:rPr lang="en-US" altLang="zh-CN" sz="3200" b="1" strike="noStrike" noProof="1" dirty="0">
                <a:solidFill>
                  <a:srgbClr val="000000"/>
                </a:solidFill>
                <a:effectLst/>
                <a:latin typeface="方正粗黑宋简体" panose="02000000000000000000" charset="-122"/>
                <a:ea typeface="方正大黑体_GBK" panose="02010600010101010101" charset="-122"/>
                <a:cs typeface="微软雅黑" panose="020B0503020204020204" charset="-122"/>
              </a:rPr>
              <a:t> </a:t>
            </a:r>
            <a:r>
              <a:rPr lang="zh-CN" altLang="en-US" sz="3200" b="1" strike="noStrike" noProof="1" dirty="0">
                <a:solidFill>
                  <a:srgbClr val="000000"/>
                </a:solidFill>
                <a:effectLst/>
                <a:latin typeface="方正粗黑宋简体" panose="02000000000000000000" charset="-122"/>
                <a:ea typeface="方正大黑体_GBK" panose="02010600010101010101" charset="-122"/>
                <a:cs typeface="微软雅黑" panose="020B0503020204020204" charset="-122"/>
              </a:rPr>
              <a:t>一、   科目汇总表账务处理程序</a:t>
            </a:r>
            <a:endParaRPr lang="zh-CN" altLang="en-US" sz="3200" b="1" strike="noStrike" noProof="1" dirty="0">
              <a:solidFill>
                <a:srgbClr val="000000"/>
              </a:solidFill>
              <a:effectLst/>
              <a:latin typeface="方正粗黑宋简体" panose="02000000000000000000" charset="-122"/>
              <a:ea typeface="方正大黑体_GBK" panose="02010600010101010101" charset="-122"/>
              <a:cs typeface="微软雅黑" panose="020B0503020204020204" charset="-122"/>
            </a:endParaRPr>
          </a:p>
        </p:txBody>
      </p:sp>
      <p:sp>
        <p:nvSpPr>
          <p:cNvPr id="38916" name="文本框 38915"/>
          <p:cNvSpPr txBox="1"/>
          <p:nvPr/>
        </p:nvSpPr>
        <p:spPr>
          <a:xfrm>
            <a:off x="1040130" y="1358900"/>
            <a:ext cx="6229350" cy="521970"/>
          </a:xfrm>
          <a:prstGeom prst="rect">
            <a:avLst/>
          </a:prstGeom>
          <a:noFill/>
          <a:ln w="9525">
            <a:noFill/>
          </a:ln>
          <a:effectLst>
            <a:prstShdw prst="shdw17" dist="17961" dir="2699999">
              <a:srgbClr val="FF6600">
                <a:gamma/>
                <a:shade val="60000"/>
                <a:invGamma/>
              </a:srgbClr>
            </a:prstShdw>
          </a:effectLst>
          <a:extLst>
            <a:ext uri="{909E8E84-426E-40DD-AFC4-6F175D3DCCD1}">
              <a14:hiddenFill xmlns:a14="http://schemas.microsoft.com/office/drawing/2010/main">
                <a:solidFill>
                  <a:srgbClr val="FF6600"/>
                </a:solidFill>
              </a14:hiddenFill>
            </a:ext>
          </a:extLst>
        </p:spPr>
        <p:txBody>
          <a:bodyPr wrap="square">
            <a:spAutoFit/>
          </a:bodyPr>
          <a:p>
            <a:pPr fontAlgn="auto">
              <a:spcBef>
                <a:spcPct val="50000"/>
              </a:spcBef>
            </a:pPr>
            <a:r>
              <a:rPr lang="en-US" altLang="zh-CN" sz="2800" b="1" noProof="1" dirty="0">
                <a:solidFill>
                  <a:srgbClr val="000000"/>
                </a:solidFill>
                <a:effectLst/>
                <a:latin typeface="方正粗黑宋简体" panose="02000000000000000000" charset="-122"/>
                <a:ea typeface="方正大黑体_GBK" panose="02010600010101010101" charset="-122"/>
                <a:cs typeface="+mn-cs"/>
              </a:rPr>
              <a:t>1</a:t>
            </a:r>
            <a:r>
              <a:rPr lang="zh-CN" altLang="en-US" sz="2800" b="1" noProof="1" dirty="0">
                <a:solidFill>
                  <a:srgbClr val="000000"/>
                </a:solidFill>
                <a:effectLst/>
                <a:latin typeface="方正粗黑宋简体" panose="02000000000000000000" charset="-122"/>
                <a:ea typeface="方正大黑体_GBK" panose="02010600010101010101" charset="-122"/>
                <a:cs typeface="+mn-cs"/>
              </a:rPr>
              <a:t>、科目汇总表账务处理程序流程图</a:t>
            </a:r>
            <a:endParaRPr lang="zh-CN" altLang="en-US" sz="2800" b="1" noProof="1" dirty="0">
              <a:solidFill>
                <a:srgbClr val="000000"/>
              </a:solidFill>
              <a:effectLst/>
              <a:latin typeface="方正粗黑宋简体" panose="02000000000000000000" charset="-122"/>
              <a:ea typeface="方正大黑体_GBK" panose="02010600010101010101" charset="-122"/>
              <a:cs typeface="+mn-cs"/>
            </a:endParaRPr>
          </a:p>
        </p:txBody>
      </p:sp>
      <p:sp>
        <p:nvSpPr>
          <p:cNvPr id="38917" name="文本框 38916"/>
          <p:cNvSpPr txBox="1"/>
          <p:nvPr>
            <p:custDataLst>
              <p:tags r:id="rId11"/>
            </p:custDataLst>
          </p:nvPr>
        </p:nvSpPr>
        <p:spPr>
          <a:xfrm>
            <a:off x="2050415" y="3505200"/>
            <a:ext cx="921385" cy="1981200"/>
          </a:xfrm>
          <a:prstGeom prst="rect">
            <a:avLst/>
          </a:prstGeom>
          <a:solidFill>
            <a:srgbClr val="CCECFF"/>
          </a:solidFill>
          <a:ln w="9525">
            <a:noFill/>
          </a:ln>
        </p:spPr>
        <p:txBody>
          <a:bodyPr vert="eaVert">
            <a:spAutoFit/>
          </a:bodyPr>
          <a:p>
            <a:pPr fontAlgn="auto">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原始凭证或原始凭证汇总表</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18" name="文本框 38917"/>
          <p:cNvSpPr txBox="1"/>
          <p:nvPr>
            <p:custDataLst>
              <p:tags r:id="rId12"/>
            </p:custDataLst>
          </p:nvPr>
        </p:nvSpPr>
        <p:spPr>
          <a:xfrm>
            <a:off x="3655060" y="3733800"/>
            <a:ext cx="551815" cy="1371600"/>
          </a:xfrm>
          <a:prstGeom prst="rect">
            <a:avLst/>
          </a:prstGeom>
          <a:solidFill>
            <a:srgbClr val="CCECFF"/>
          </a:solidFill>
          <a:ln w="9525">
            <a:noFill/>
          </a:ln>
        </p:spPr>
        <p:txBody>
          <a:bodyPr vert="eaVert" tIns="0" bIns="0">
            <a:spAutoFit/>
          </a:bodyPr>
          <a:p>
            <a:pPr fontAlgn="auto">
              <a:spcBef>
                <a:spcPct val="50000"/>
              </a:spcBef>
            </a:pPr>
            <a:r>
              <a:rPr lang="en-US" altLang="zh-CN" sz="2400" b="1" noProof="1" dirty="0">
                <a:solidFill>
                  <a:srgbClr val="000000"/>
                </a:solidFill>
                <a:latin typeface="方正粗黑宋简体" panose="02000000000000000000" charset="-122"/>
                <a:ea typeface="方正大黑体_GBK" panose="02010600010101010101" charset="-122"/>
                <a:cs typeface="微软雅黑" panose="020B0503020204020204" charset="-122"/>
              </a:rPr>
              <a:t> </a:t>
            </a:r>
            <a:r>
              <a:rPr lang="zh-CN" altLang="en-US" sz="2400" b="1" noProof="1" dirty="0">
                <a:solidFill>
                  <a:srgbClr val="000000"/>
                </a:solidFill>
                <a:latin typeface="方正粗黑宋简体" panose="02000000000000000000" charset="-122"/>
                <a:ea typeface="方正大黑体_GBK" panose="02010600010101010101" charset="-122"/>
                <a:cs typeface="微软雅黑" panose="020B0503020204020204" charset="-122"/>
              </a:rPr>
              <a:t>记账凭证</a:t>
            </a:r>
            <a:endParaRPr lang="zh-CN" altLang="en-US" sz="2400" b="1" noProof="1" dirty="0">
              <a:solidFill>
                <a:srgbClr val="000000"/>
              </a:solidFill>
              <a:latin typeface="方正粗黑宋简体" panose="02000000000000000000" charset="-122"/>
              <a:ea typeface="方正大黑体_GBK" panose="02010600010101010101" charset="-122"/>
              <a:cs typeface="微软雅黑" panose="020B0503020204020204" charset="-122"/>
            </a:endParaRPr>
          </a:p>
        </p:txBody>
      </p:sp>
      <p:sp>
        <p:nvSpPr>
          <p:cNvPr id="38919" name="文本框 38918"/>
          <p:cNvSpPr txBox="1"/>
          <p:nvPr>
            <p:custDataLst>
              <p:tags r:id="rId13"/>
            </p:custDataLst>
          </p:nvPr>
        </p:nvSpPr>
        <p:spPr>
          <a:xfrm>
            <a:off x="4222750" y="3733800"/>
            <a:ext cx="1524000" cy="423545"/>
          </a:xfrm>
          <a:prstGeom prst="rect">
            <a:avLst/>
          </a:prstGeom>
          <a:solidFill>
            <a:srgbClr val="CCECFF"/>
          </a:solidFill>
          <a:ln w="9525">
            <a:noFill/>
          </a:ln>
        </p:spPr>
        <p:txBody>
          <a:bodyPr>
            <a:spAutoFit/>
          </a:bodyPr>
          <a:p>
            <a:pPr fontAlgn="auto">
              <a:lnSpc>
                <a:spcPct val="90000"/>
              </a:lnSpc>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收款凭证</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0" name="文本框 38919"/>
          <p:cNvSpPr txBox="1"/>
          <p:nvPr>
            <p:custDataLst>
              <p:tags r:id="rId14"/>
            </p:custDataLst>
          </p:nvPr>
        </p:nvSpPr>
        <p:spPr>
          <a:xfrm>
            <a:off x="4222750" y="4191000"/>
            <a:ext cx="1524000" cy="460375"/>
          </a:xfrm>
          <a:prstGeom prst="rect">
            <a:avLst/>
          </a:prstGeom>
          <a:solidFill>
            <a:srgbClr val="CCECFF"/>
          </a:solidFill>
          <a:ln w="9525">
            <a:noFill/>
          </a:ln>
        </p:spPr>
        <p:txBody>
          <a:bodyPr>
            <a:spAutoFit/>
          </a:bodyPr>
          <a:p>
            <a:pPr fontAlgn="auto">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付款凭证</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1" name="文本框 38920"/>
          <p:cNvSpPr txBox="1"/>
          <p:nvPr>
            <p:custDataLst>
              <p:tags r:id="rId15"/>
            </p:custDataLst>
          </p:nvPr>
        </p:nvSpPr>
        <p:spPr>
          <a:xfrm>
            <a:off x="4222750" y="4684713"/>
            <a:ext cx="1524000" cy="423545"/>
          </a:xfrm>
          <a:prstGeom prst="rect">
            <a:avLst/>
          </a:prstGeom>
          <a:solidFill>
            <a:srgbClr val="CCECFF"/>
          </a:solidFill>
          <a:ln w="9525">
            <a:noFill/>
          </a:ln>
        </p:spPr>
        <p:txBody>
          <a:bodyPr>
            <a:spAutoFit/>
          </a:bodyPr>
          <a:p>
            <a:pPr fontAlgn="auto">
              <a:lnSpc>
                <a:spcPct val="90000"/>
              </a:lnSpc>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转账凭证</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2" name="文本框 38921"/>
          <p:cNvSpPr txBox="1"/>
          <p:nvPr>
            <p:custDataLst>
              <p:tags r:id="rId16"/>
            </p:custDataLst>
          </p:nvPr>
        </p:nvSpPr>
        <p:spPr>
          <a:xfrm>
            <a:off x="6858000" y="5791200"/>
            <a:ext cx="1752600" cy="460375"/>
          </a:xfrm>
          <a:prstGeom prst="rect">
            <a:avLst/>
          </a:prstGeom>
          <a:solidFill>
            <a:srgbClr val="CCECFF"/>
          </a:solidFill>
          <a:ln w="9525">
            <a:noFill/>
          </a:ln>
        </p:spPr>
        <p:txBody>
          <a:bodyPr>
            <a:spAutoFit/>
          </a:bodyPr>
          <a:p>
            <a:pPr fontAlgn="auto">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明细分类账</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3" name="文本框 38922"/>
          <p:cNvSpPr txBox="1"/>
          <p:nvPr>
            <p:custDataLst>
              <p:tags r:id="rId17"/>
            </p:custDataLst>
          </p:nvPr>
        </p:nvSpPr>
        <p:spPr>
          <a:xfrm>
            <a:off x="6934200" y="2286000"/>
            <a:ext cx="2209800" cy="497205"/>
          </a:xfrm>
          <a:prstGeom prst="rect">
            <a:avLst/>
          </a:prstGeom>
          <a:solidFill>
            <a:srgbClr val="CCECFF"/>
          </a:solidFill>
          <a:ln w="9525">
            <a:noFill/>
          </a:ln>
        </p:spPr>
        <p:txBody>
          <a:bodyPr>
            <a:spAutoFit/>
          </a:bodyPr>
          <a:p>
            <a:pPr fontAlgn="auto">
              <a:lnSpc>
                <a:spcPct val="110000"/>
              </a:lnSpc>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现金日记账</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4" name="文本框 38923"/>
          <p:cNvSpPr txBox="1"/>
          <p:nvPr>
            <p:custDataLst>
              <p:tags r:id="rId18"/>
            </p:custDataLst>
          </p:nvPr>
        </p:nvSpPr>
        <p:spPr>
          <a:xfrm>
            <a:off x="6934200" y="2819400"/>
            <a:ext cx="2209800" cy="460375"/>
          </a:xfrm>
          <a:prstGeom prst="rect">
            <a:avLst/>
          </a:prstGeom>
          <a:solidFill>
            <a:srgbClr val="CCECFF"/>
          </a:solidFill>
          <a:ln w="9525">
            <a:noFill/>
          </a:ln>
        </p:spPr>
        <p:txBody>
          <a:bodyPr lIns="0" rIns="0">
            <a:spAutoFit/>
          </a:bodyPr>
          <a:p>
            <a:pPr fontAlgn="auto">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银行存款日记账</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5" name="文本框 38924"/>
          <p:cNvSpPr txBox="1"/>
          <p:nvPr>
            <p:custDataLst>
              <p:tags r:id="rId19"/>
            </p:custDataLst>
          </p:nvPr>
        </p:nvSpPr>
        <p:spPr>
          <a:xfrm>
            <a:off x="6322060" y="2286000"/>
            <a:ext cx="551815" cy="990600"/>
          </a:xfrm>
          <a:prstGeom prst="rect">
            <a:avLst/>
          </a:prstGeom>
          <a:solidFill>
            <a:srgbClr val="CCECFF"/>
          </a:solidFill>
          <a:ln w="9525">
            <a:noFill/>
          </a:ln>
        </p:spPr>
        <p:txBody>
          <a:bodyPr vert="eaVert" tIns="0" bIns="0">
            <a:spAutoFit/>
          </a:bodyPr>
          <a:p>
            <a:pPr fontAlgn="auto">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序时账</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6" name="文本框 38925"/>
          <p:cNvSpPr txBox="1"/>
          <p:nvPr>
            <p:custDataLst>
              <p:tags r:id="rId20"/>
            </p:custDataLst>
          </p:nvPr>
        </p:nvSpPr>
        <p:spPr>
          <a:xfrm>
            <a:off x="7601585" y="3886200"/>
            <a:ext cx="551815" cy="1371600"/>
          </a:xfrm>
          <a:prstGeom prst="rect">
            <a:avLst/>
          </a:prstGeom>
          <a:solidFill>
            <a:srgbClr val="CCECFF"/>
          </a:solidFill>
          <a:ln w="9525">
            <a:noFill/>
          </a:ln>
        </p:spPr>
        <p:txBody>
          <a:bodyPr vert="eaVert" tIns="0" bIns="0">
            <a:spAutoFit/>
          </a:bodyPr>
          <a:p>
            <a:pPr fontAlgn="auto">
              <a:spcBef>
                <a:spcPct val="50000"/>
              </a:spcBef>
            </a:pPr>
            <a:r>
              <a:rPr lang="zh-CN" altLang="en-US" sz="2400" b="1" noProof="1">
                <a:solidFill>
                  <a:srgbClr val="000000"/>
                </a:solidFill>
                <a:latin typeface="方正粗黑宋简体" panose="02000000000000000000" charset="-122"/>
                <a:ea typeface="方正大黑体_GBK" panose="02010600010101010101" charset="-122"/>
                <a:cs typeface="+mn-cs"/>
              </a:rPr>
              <a:t>总</a:t>
            </a:r>
            <a:r>
              <a:rPr lang="zh-CN" altLang="en-US" sz="2400" b="1" noProof="1" dirty="0">
                <a:solidFill>
                  <a:srgbClr val="000000"/>
                </a:solidFill>
                <a:latin typeface="方正粗黑宋简体" panose="02000000000000000000" charset="-122"/>
                <a:ea typeface="方正大黑体_GBK" panose="02010600010101010101" charset="-122"/>
                <a:cs typeface="+mn-cs"/>
              </a:rPr>
              <a:t>分类账</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7" name="文本框 38926"/>
          <p:cNvSpPr txBox="1"/>
          <p:nvPr>
            <p:custDataLst>
              <p:tags r:id="rId21"/>
            </p:custDataLst>
          </p:nvPr>
        </p:nvSpPr>
        <p:spPr>
          <a:xfrm>
            <a:off x="9217660" y="3886200"/>
            <a:ext cx="551815" cy="1295400"/>
          </a:xfrm>
          <a:prstGeom prst="rect">
            <a:avLst/>
          </a:prstGeom>
          <a:solidFill>
            <a:srgbClr val="CCECFF"/>
          </a:solidFill>
          <a:ln w="9525">
            <a:noFill/>
          </a:ln>
        </p:spPr>
        <p:txBody>
          <a:bodyPr vert="eaVert" tIns="0" bIns="0">
            <a:spAutoFit/>
          </a:bodyPr>
          <a:p>
            <a:pPr fontAlgn="auto">
              <a:spcBef>
                <a:spcPct val="50000"/>
              </a:spcBef>
            </a:pPr>
            <a:r>
              <a:rPr lang="zh-CN" altLang="en-US" sz="2400" b="1" noProof="1" dirty="0">
                <a:solidFill>
                  <a:srgbClr val="000000"/>
                </a:solidFill>
                <a:latin typeface="方正粗黑宋简体" panose="02000000000000000000" charset="-122"/>
                <a:ea typeface="方正大黑体_GBK" panose="02010600010101010101" charset="-122"/>
                <a:cs typeface="+mn-cs"/>
              </a:rPr>
              <a:t>会计报表</a:t>
            </a:r>
            <a:endParaRPr lang="zh-CN" altLang="en-US" sz="2400" b="1" noProof="1" dirty="0">
              <a:solidFill>
                <a:srgbClr val="000000"/>
              </a:solidFill>
              <a:latin typeface="方正粗黑宋简体" panose="02000000000000000000" charset="-122"/>
              <a:ea typeface="方正大黑体_GBK" panose="02010600010101010101" charset="-122"/>
              <a:cs typeface="+mn-cs"/>
            </a:endParaRPr>
          </a:p>
        </p:txBody>
      </p:sp>
      <p:sp>
        <p:nvSpPr>
          <p:cNvPr id="38928" name="直接连接符 38927"/>
          <p:cNvSpPr/>
          <p:nvPr>
            <p:custDataLst>
              <p:tags r:id="rId22"/>
            </p:custDataLst>
          </p:nvPr>
        </p:nvSpPr>
        <p:spPr>
          <a:xfrm>
            <a:off x="2971800" y="4343400"/>
            <a:ext cx="685800" cy="0"/>
          </a:xfrm>
          <a:prstGeom prst="line">
            <a:avLst/>
          </a:prstGeom>
          <a:ln w="9525" cap="flat" cmpd="sng">
            <a:solidFill>
              <a:schemeClr val="tx1"/>
            </a:solidFill>
            <a:prstDash val="solid"/>
            <a:round/>
            <a:headEnd type="none" w="med" len="med"/>
            <a:tailEnd type="triangle" w="med" len="med"/>
          </a:ln>
        </p:spPr>
      </p:sp>
      <p:sp>
        <p:nvSpPr>
          <p:cNvPr id="38929" name="直接连接符 38928"/>
          <p:cNvSpPr/>
          <p:nvPr>
            <p:custDataLst>
              <p:tags r:id="rId23"/>
            </p:custDataLst>
          </p:nvPr>
        </p:nvSpPr>
        <p:spPr>
          <a:xfrm>
            <a:off x="2514600" y="5486400"/>
            <a:ext cx="0" cy="609600"/>
          </a:xfrm>
          <a:prstGeom prst="line">
            <a:avLst/>
          </a:prstGeom>
          <a:ln w="9525" cap="flat" cmpd="sng">
            <a:solidFill>
              <a:schemeClr val="tx1"/>
            </a:solidFill>
            <a:prstDash val="solid"/>
            <a:round/>
            <a:headEnd type="none" w="med" len="med"/>
            <a:tailEnd type="none" w="med" len="med"/>
          </a:ln>
        </p:spPr>
      </p:sp>
      <p:sp>
        <p:nvSpPr>
          <p:cNvPr id="38930" name="直接连接符 38929"/>
          <p:cNvSpPr/>
          <p:nvPr>
            <p:custDataLst>
              <p:tags r:id="rId24"/>
            </p:custDataLst>
          </p:nvPr>
        </p:nvSpPr>
        <p:spPr>
          <a:xfrm>
            <a:off x="2514600" y="6096000"/>
            <a:ext cx="4267200" cy="0"/>
          </a:xfrm>
          <a:prstGeom prst="line">
            <a:avLst/>
          </a:prstGeom>
          <a:ln w="9525" cap="flat" cmpd="sng">
            <a:solidFill>
              <a:schemeClr val="tx1"/>
            </a:solidFill>
            <a:prstDash val="solid"/>
            <a:round/>
            <a:headEnd type="none" w="med" len="med"/>
            <a:tailEnd type="triangle" w="med" len="med"/>
          </a:ln>
        </p:spPr>
      </p:sp>
      <p:sp>
        <p:nvSpPr>
          <p:cNvPr id="38931" name="直接连接符 38930"/>
          <p:cNvSpPr/>
          <p:nvPr>
            <p:custDataLst>
              <p:tags r:id="rId25"/>
            </p:custDataLst>
          </p:nvPr>
        </p:nvSpPr>
        <p:spPr>
          <a:xfrm>
            <a:off x="3886200" y="5105400"/>
            <a:ext cx="0" cy="990600"/>
          </a:xfrm>
          <a:prstGeom prst="line">
            <a:avLst/>
          </a:prstGeom>
          <a:ln w="9525" cap="flat" cmpd="sng">
            <a:solidFill>
              <a:schemeClr val="tx1"/>
            </a:solidFill>
            <a:prstDash val="solid"/>
            <a:round/>
            <a:headEnd type="none" w="med" len="med"/>
            <a:tailEnd type="none" w="med" len="med"/>
          </a:ln>
        </p:spPr>
      </p:sp>
      <p:sp>
        <p:nvSpPr>
          <p:cNvPr id="38932" name="直接连接符 38931"/>
          <p:cNvSpPr/>
          <p:nvPr>
            <p:custDataLst>
              <p:tags r:id="rId26"/>
            </p:custDataLst>
          </p:nvPr>
        </p:nvSpPr>
        <p:spPr>
          <a:xfrm>
            <a:off x="5715000" y="3886200"/>
            <a:ext cx="152400" cy="0"/>
          </a:xfrm>
          <a:prstGeom prst="line">
            <a:avLst/>
          </a:prstGeom>
          <a:ln w="9525" cap="flat" cmpd="sng">
            <a:solidFill>
              <a:schemeClr val="tx1"/>
            </a:solidFill>
            <a:prstDash val="solid"/>
            <a:round/>
            <a:headEnd type="none" w="med" len="med"/>
            <a:tailEnd type="none" w="med" len="med"/>
          </a:ln>
        </p:spPr>
      </p:sp>
      <p:sp>
        <p:nvSpPr>
          <p:cNvPr id="38933" name="直接连接符 38932"/>
          <p:cNvSpPr/>
          <p:nvPr>
            <p:custDataLst>
              <p:tags r:id="rId27"/>
            </p:custDataLst>
          </p:nvPr>
        </p:nvSpPr>
        <p:spPr>
          <a:xfrm>
            <a:off x="5867400" y="3886200"/>
            <a:ext cx="0" cy="533400"/>
          </a:xfrm>
          <a:prstGeom prst="line">
            <a:avLst/>
          </a:prstGeom>
          <a:ln w="9525" cap="flat" cmpd="sng">
            <a:solidFill>
              <a:schemeClr val="tx1"/>
            </a:solidFill>
            <a:prstDash val="solid"/>
            <a:round/>
            <a:headEnd type="none" w="med" len="med"/>
            <a:tailEnd type="none" w="med" len="med"/>
          </a:ln>
        </p:spPr>
      </p:sp>
      <p:sp>
        <p:nvSpPr>
          <p:cNvPr id="38934" name="直接连接符 38933"/>
          <p:cNvSpPr/>
          <p:nvPr>
            <p:custDataLst>
              <p:tags r:id="rId28"/>
            </p:custDataLst>
          </p:nvPr>
        </p:nvSpPr>
        <p:spPr>
          <a:xfrm>
            <a:off x="5715000" y="4419600"/>
            <a:ext cx="152400" cy="0"/>
          </a:xfrm>
          <a:prstGeom prst="line">
            <a:avLst/>
          </a:prstGeom>
          <a:ln w="9525" cap="flat" cmpd="sng">
            <a:solidFill>
              <a:schemeClr val="tx1"/>
            </a:solidFill>
            <a:prstDash val="solid"/>
            <a:round/>
            <a:headEnd type="none" w="med" len="med"/>
            <a:tailEnd type="none" w="med" len="med"/>
          </a:ln>
        </p:spPr>
      </p:sp>
      <p:sp>
        <p:nvSpPr>
          <p:cNvPr id="38935" name="直接连接符 38934"/>
          <p:cNvSpPr/>
          <p:nvPr/>
        </p:nvSpPr>
        <p:spPr>
          <a:xfrm>
            <a:off x="5867400" y="4191000"/>
            <a:ext cx="533400" cy="0"/>
          </a:xfrm>
          <a:prstGeom prst="line">
            <a:avLst/>
          </a:prstGeom>
          <a:ln w="25400" cap="flat" cmpd="dbl">
            <a:solidFill>
              <a:srgbClr val="FF0000"/>
            </a:solidFill>
            <a:prstDash val="solid"/>
            <a:round/>
            <a:headEnd type="none" w="med" len="med"/>
            <a:tailEnd type="triangle" w="med" len="med"/>
          </a:ln>
        </p:spPr>
      </p:sp>
      <p:sp>
        <p:nvSpPr>
          <p:cNvPr id="38936" name="直接连接符 38935"/>
          <p:cNvSpPr/>
          <p:nvPr/>
        </p:nvSpPr>
        <p:spPr>
          <a:xfrm>
            <a:off x="5715000" y="4876800"/>
            <a:ext cx="685800" cy="0"/>
          </a:xfrm>
          <a:prstGeom prst="line">
            <a:avLst/>
          </a:prstGeom>
          <a:ln w="38100" cap="flat" cmpd="dbl">
            <a:solidFill>
              <a:srgbClr val="FF0000"/>
            </a:solidFill>
            <a:prstDash val="solid"/>
            <a:round/>
            <a:headEnd type="none" w="med" len="med"/>
            <a:tailEnd type="triangle" w="med" len="med"/>
          </a:ln>
        </p:spPr>
      </p:sp>
      <p:sp>
        <p:nvSpPr>
          <p:cNvPr id="38937" name="直接连接符 38936"/>
          <p:cNvSpPr/>
          <p:nvPr>
            <p:custDataLst>
              <p:tags r:id="rId29"/>
            </p:custDataLst>
          </p:nvPr>
        </p:nvSpPr>
        <p:spPr>
          <a:xfrm flipV="1">
            <a:off x="5943600" y="2743200"/>
            <a:ext cx="0" cy="1447800"/>
          </a:xfrm>
          <a:prstGeom prst="line">
            <a:avLst/>
          </a:prstGeom>
          <a:ln w="9525" cap="flat" cmpd="sng">
            <a:solidFill>
              <a:schemeClr val="tx1"/>
            </a:solidFill>
            <a:prstDash val="solid"/>
            <a:round/>
            <a:headEnd type="none" w="med" len="med"/>
            <a:tailEnd type="none" w="med" len="med"/>
          </a:ln>
        </p:spPr>
      </p:sp>
      <p:sp>
        <p:nvSpPr>
          <p:cNvPr id="38938" name="直接连接符 38937"/>
          <p:cNvSpPr/>
          <p:nvPr>
            <p:custDataLst>
              <p:tags r:id="rId30"/>
            </p:custDataLst>
          </p:nvPr>
        </p:nvSpPr>
        <p:spPr>
          <a:xfrm>
            <a:off x="5943600" y="2743200"/>
            <a:ext cx="304800" cy="0"/>
          </a:xfrm>
          <a:prstGeom prst="line">
            <a:avLst/>
          </a:prstGeom>
          <a:ln w="9525" cap="flat" cmpd="sng">
            <a:solidFill>
              <a:schemeClr val="tx1"/>
            </a:solidFill>
            <a:prstDash val="solid"/>
            <a:round/>
            <a:headEnd type="none" w="med" len="med"/>
            <a:tailEnd type="triangle" w="med" len="med"/>
          </a:ln>
        </p:spPr>
      </p:sp>
      <p:sp>
        <p:nvSpPr>
          <p:cNvPr id="38939" name="直接连接符 38938"/>
          <p:cNvSpPr/>
          <p:nvPr>
            <p:custDataLst>
              <p:tags r:id="rId31"/>
            </p:custDataLst>
          </p:nvPr>
        </p:nvSpPr>
        <p:spPr>
          <a:xfrm>
            <a:off x="8153400" y="4419600"/>
            <a:ext cx="990600" cy="0"/>
          </a:xfrm>
          <a:prstGeom prst="line">
            <a:avLst/>
          </a:prstGeom>
          <a:ln w="9525" cap="flat" cmpd="sng">
            <a:solidFill>
              <a:schemeClr val="tx1"/>
            </a:solidFill>
            <a:prstDash val="solid"/>
            <a:round/>
            <a:headEnd type="none" w="med" len="med"/>
            <a:tailEnd type="triangle" w="med" len="med"/>
          </a:ln>
        </p:spPr>
      </p:sp>
      <p:sp>
        <p:nvSpPr>
          <p:cNvPr id="38940" name="直接连接符 38939"/>
          <p:cNvSpPr/>
          <p:nvPr>
            <p:custDataLst>
              <p:tags r:id="rId32"/>
            </p:custDataLst>
          </p:nvPr>
        </p:nvSpPr>
        <p:spPr>
          <a:xfrm>
            <a:off x="8610600" y="6019800"/>
            <a:ext cx="838200" cy="0"/>
          </a:xfrm>
          <a:prstGeom prst="line">
            <a:avLst/>
          </a:prstGeom>
          <a:ln w="9525" cap="flat" cmpd="sng">
            <a:solidFill>
              <a:schemeClr val="tx1"/>
            </a:solidFill>
            <a:prstDash val="solid"/>
            <a:round/>
            <a:headEnd type="none" w="med" len="med"/>
            <a:tailEnd type="none" w="med" len="med"/>
          </a:ln>
        </p:spPr>
      </p:sp>
      <p:sp>
        <p:nvSpPr>
          <p:cNvPr id="38941" name="直接连接符 38940"/>
          <p:cNvSpPr/>
          <p:nvPr>
            <p:custDataLst>
              <p:tags r:id="rId33"/>
            </p:custDataLst>
          </p:nvPr>
        </p:nvSpPr>
        <p:spPr>
          <a:xfrm flipV="1">
            <a:off x="9448800" y="5181600"/>
            <a:ext cx="0" cy="838200"/>
          </a:xfrm>
          <a:prstGeom prst="line">
            <a:avLst/>
          </a:prstGeom>
          <a:ln w="9525" cap="flat" cmpd="sng">
            <a:solidFill>
              <a:schemeClr val="tx1"/>
            </a:solidFill>
            <a:prstDash val="solid"/>
            <a:round/>
            <a:headEnd type="none" w="med" len="med"/>
            <a:tailEnd type="triangle" w="med" len="med"/>
          </a:ln>
        </p:spPr>
      </p:sp>
      <p:sp>
        <p:nvSpPr>
          <p:cNvPr id="38942" name="直接连接符 38941"/>
          <p:cNvSpPr/>
          <p:nvPr>
            <p:custDataLst>
              <p:tags r:id="rId34"/>
            </p:custDataLst>
          </p:nvPr>
        </p:nvSpPr>
        <p:spPr>
          <a:xfrm>
            <a:off x="7772400" y="3276600"/>
            <a:ext cx="0" cy="304800"/>
          </a:xfrm>
          <a:prstGeom prst="line">
            <a:avLst/>
          </a:prstGeom>
          <a:ln w="9525" cap="rnd" cmpd="sng">
            <a:solidFill>
              <a:schemeClr val="tx1"/>
            </a:solidFill>
            <a:prstDash val="sysDot"/>
            <a:round/>
            <a:headEnd type="none" w="med" len="med"/>
            <a:tailEnd type="triangle" w="med" len="med"/>
          </a:ln>
        </p:spPr>
      </p:sp>
      <p:sp>
        <p:nvSpPr>
          <p:cNvPr id="38943" name="直接连接符 38942"/>
          <p:cNvSpPr/>
          <p:nvPr>
            <p:custDataLst>
              <p:tags r:id="rId35"/>
            </p:custDataLst>
          </p:nvPr>
        </p:nvSpPr>
        <p:spPr>
          <a:xfrm flipV="1">
            <a:off x="7772400" y="3581400"/>
            <a:ext cx="0" cy="304800"/>
          </a:xfrm>
          <a:prstGeom prst="line">
            <a:avLst/>
          </a:prstGeom>
          <a:ln w="9525" cap="rnd" cmpd="sng">
            <a:solidFill>
              <a:schemeClr val="tx1"/>
            </a:solidFill>
            <a:prstDash val="sysDot"/>
            <a:round/>
            <a:headEnd type="none" w="med" len="med"/>
            <a:tailEnd type="triangle" w="med" len="med"/>
          </a:ln>
        </p:spPr>
      </p:sp>
      <p:sp>
        <p:nvSpPr>
          <p:cNvPr id="38944" name="直接连接符 38943"/>
          <p:cNvSpPr/>
          <p:nvPr>
            <p:custDataLst>
              <p:tags r:id="rId36"/>
            </p:custDataLst>
          </p:nvPr>
        </p:nvSpPr>
        <p:spPr>
          <a:xfrm>
            <a:off x="7848600" y="5257800"/>
            <a:ext cx="0" cy="228600"/>
          </a:xfrm>
          <a:prstGeom prst="line">
            <a:avLst/>
          </a:prstGeom>
          <a:ln w="9525" cap="flat" cmpd="sng">
            <a:solidFill>
              <a:schemeClr val="tx1"/>
            </a:solidFill>
            <a:prstDash val="sysDot"/>
            <a:round/>
            <a:headEnd type="none" w="med" len="med"/>
            <a:tailEnd type="triangle" w="med" len="med"/>
          </a:ln>
        </p:spPr>
      </p:sp>
      <p:sp>
        <p:nvSpPr>
          <p:cNvPr id="38945" name="直接连接符 38944"/>
          <p:cNvSpPr/>
          <p:nvPr>
            <p:custDataLst>
              <p:tags r:id="rId37"/>
            </p:custDataLst>
          </p:nvPr>
        </p:nvSpPr>
        <p:spPr>
          <a:xfrm flipV="1">
            <a:off x="7848600" y="5486400"/>
            <a:ext cx="0" cy="304800"/>
          </a:xfrm>
          <a:prstGeom prst="line">
            <a:avLst/>
          </a:prstGeom>
          <a:ln w="9525" cap="flat" cmpd="sng">
            <a:solidFill>
              <a:schemeClr val="tx1"/>
            </a:solidFill>
            <a:prstDash val="sysDot"/>
            <a:round/>
            <a:headEnd type="none" w="med" len="med"/>
            <a:tailEnd type="triangle" w="med" len="med"/>
          </a:ln>
        </p:spPr>
      </p:sp>
      <p:sp>
        <p:nvSpPr>
          <p:cNvPr id="38946" name="文本框 38945"/>
          <p:cNvSpPr txBox="1"/>
          <p:nvPr/>
        </p:nvSpPr>
        <p:spPr>
          <a:xfrm>
            <a:off x="6480810" y="3429000"/>
            <a:ext cx="551815" cy="2305050"/>
          </a:xfrm>
          <a:prstGeom prst="rect">
            <a:avLst/>
          </a:prstGeom>
          <a:solidFill>
            <a:srgbClr val="FF0000"/>
          </a:solidFill>
          <a:ln w="25400" cap="flat" cmpd="sng">
            <a:solidFill>
              <a:srgbClr val="008000"/>
            </a:solidFill>
            <a:prstDash val="solid"/>
            <a:miter/>
            <a:headEnd type="none" w="med" len="med"/>
            <a:tailEnd type="none" w="med" len="med"/>
          </a:ln>
        </p:spPr>
        <p:txBody>
          <a:bodyPr vert="eaVert" tIns="0" bIns="0" anchor="t" anchorCtr="0">
            <a:spAutoFit/>
          </a:bodyPr>
          <a:p>
            <a:pPr>
              <a:spcBef>
                <a:spcPct val="50000"/>
              </a:spcBef>
            </a:pPr>
            <a:r>
              <a:rPr lang="en-US" altLang="zh-CN" sz="2400" b="1" dirty="0">
                <a:solidFill>
                  <a:srgbClr val="000000"/>
                </a:solidFill>
                <a:latin typeface="方正粗黑宋简体" panose="02000000000000000000" charset="-122"/>
                <a:ea typeface="方正大黑体_GBK" panose="02010600010101010101" charset="-122"/>
              </a:rPr>
              <a:t>  </a:t>
            </a:r>
            <a:r>
              <a:rPr lang="zh-CN" altLang="en-US" sz="2400" b="1" dirty="0">
                <a:solidFill>
                  <a:srgbClr val="000000"/>
                </a:solidFill>
                <a:latin typeface="方正粗黑宋简体" panose="02000000000000000000" charset="-122"/>
                <a:ea typeface="方正大黑体_GBK" panose="02010600010101010101" charset="-122"/>
              </a:rPr>
              <a:t>科目汇总表</a:t>
            </a:r>
            <a:endParaRPr lang="zh-CN" altLang="en-US" sz="2400" b="1" dirty="0">
              <a:solidFill>
                <a:srgbClr val="000000"/>
              </a:solidFill>
              <a:latin typeface="方正粗黑宋简体" panose="02000000000000000000" charset="-122"/>
              <a:ea typeface="方正大黑体_GBK" panose="02010600010101010101" charset="-122"/>
            </a:endParaRPr>
          </a:p>
        </p:txBody>
      </p:sp>
      <p:sp>
        <p:nvSpPr>
          <p:cNvPr id="38947" name="直接连接符 38946"/>
          <p:cNvSpPr/>
          <p:nvPr/>
        </p:nvSpPr>
        <p:spPr>
          <a:xfrm>
            <a:off x="7010400" y="4419600"/>
            <a:ext cx="533400" cy="0"/>
          </a:xfrm>
          <a:prstGeom prst="line">
            <a:avLst/>
          </a:prstGeom>
          <a:ln w="38100" cap="flat" cmpd="thinThick">
            <a:solidFill>
              <a:srgbClr val="FF0000"/>
            </a:solidFill>
            <a:prstDash val="solid"/>
            <a:round/>
            <a:headEnd type="none" w="med" len="med"/>
            <a:tailEnd type="triangle" w="med" len="med"/>
          </a:ln>
        </p:spPr>
      </p:sp>
      <p:sp>
        <p:nvSpPr>
          <p:cNvPr id="2" name="圆角矩形标注 1"/>
          <p:cNvSpPr/>
          <p:nvPr/>
        </p:nvSpPr>
        <p:spPr>
          <a:xfrm>
            <a:off x="3423920" y="2312670"/>
            <a:ext cx="2313305" cy="1198245"/>
          </a:xfrm>
          <a:prstGeom prst="wedgeRoundRectCallout">
            <a:avLst/>
          </a:prstGeom>
          <a:ln>
            <a:headEnd type="none" w="med" len="med"/>
            <a:tailEnd type="none" w="med" len="med"/>
          </a:ln>
        </p:spPr>
        <p:style>
          <a:lnRef idx="2">
            <a:schemeClr val="accent5"/>
          </a:lnRef>
          <a:fillRef idx="0">
            <a:srgbClr val="FFFFFF"/>
          </a:fillRef>
          <a:effectRef idx="0">
            <a:srgbClr val="FFFFFF"/>
          </a:effectRef>
          <a:fontRef idx="minor">
            <a:schemeClr val="tx1"/>
          </a:fontRef>
        </p:style>
        <p:txBody>
          <a:bodyPr vert="horz" wrap="square" lIns="91440" tIns="45720" rIns="91440" bIns="45720" numCol="1" rtlCol="0" anchor="t" anchorCtr="0" compatLnSpc="1"/>
          <a:p>
            <a:endParaRPr kumimoji="0" lang="zh-CN" altLang="en-US" sz="2400" b="0" i="0" u="none" strike="noStrike" cap="none" normalizeH="0" baseline="0" dirty="0" smtClean="0">
              <a:ln>
                <a:noFill/>
              </a:ln>
              <a:solidFill>
                <a:schemeClr val="tx1"/>
              </a:solidFill>
              <a:effectLst/>
              <a:latin typeface="Arial" panose="020B0604020202020204" pitchFamily="34" charset="0"/>
            </a:endParaRPr>
          </a:p>
        </p:txBody>
      </p:sp>
      <p:sp>
        <p:nvSpPr>
          <p:cNvPr id="3" name="文本框 2"/>
          <p:cNvSpPr txBox="1"/>
          <p:nvPr/>
        </p:nvSpPr>
        <p:spPr>
          <a:xfrm>
            <a:off x="3673475" y="2444115"/>
            <a:ext cx="1804670" cy="829945"/>
          </a:xfrm>
          <a:prstGeom prst="rect">
            <a:avLst/>
          </a:prstGeom>
          <a:noFill/>
        </p:spPr>
        <p:txBody>
          <a:bodyPr wrap="square" rtlCol="0" anchor="t">
            <a:spAutoFit/>
          </a:bodyPr>
          <a:p>
            <a:r>
              <a:rPr lang="zh-CN" altLang="en-US" sz="2400" b="1" dirty="0">
                <a:solidFill>
                  <a:srgbClr val="000000"/>
                </a:solidFill>
                <a:latin typeface="方正粗黑宋简体" panose="02000000000000000000" charset="-122"/>
                <a:ea typeface="方正大黑体_GBK" panose="02010600010101010101" charset="-122"/>
                <a:sym typeface="+mn-ea"/>
              </a:rPr>
              <a:t>或通用记账凭证</a:t>
            </a:r>
            <a:endParaRPr lang="zh-CN" altLang="en-US" sz="2400" b="1" dirty="0">
              <a:solidFill>
                <a:srgbClr val="000000"/>
              </a:solidFill>
              <a:latin typeface="方正粗黑宋简体" panose="02000000000000000000" charset="-122"/>
              <a:ea typeface="方正大黑体_GBK" panose="02010600010101010101" charset="-122"/>
              <a:sym typeface="+mn-ea"/>
            </a:endParaRPr>
          </a:p>
        </p:txBody>
      </p:sp>
    </p:spTree>
    <p:custDataLst>
      <p:tags r:id="rId38"/>
    </p:custData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8917"/>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9" name="camera.wav"/>
                                        </p:tgtEl>
                                      </p:cMediaNode>
                                    </p:audio>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8928"/>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39" name="camera.wav"/>
                                        </p:tgtEl>
                                      </p:cMediaNode>
                                    </p:audio>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8918"/>
                                        </p:tgtEl>
                                        <p:attrNameLst>
                                          <p:attrName>style.visibility</p:attrName>
                                        </p:attrNameLst>
                                      </p:cBhvr>
                                      <p:to>
                                        <p:strVal val="visible"/>
                                      </p:to>
                                    </p:set>
                                  </p:childTnLst>
                                  <p:subTnLst>
                                    <p:audio>
                                      <p:cMediaNode>
                                        <p:cTn display="0" masterRel="sameClick">
                                          <p:stCondLst>
                                            <p:cond evt="begin" delay="0">
                                              <p:tn val="13"/>
                                            </p:cond>
                                          </p:stCondLst>
                                          <p:endCondLst>
                                            <p:cond evt="onStopAudio" delay="0">
                                              <p:tgtEl>
                                                <p:sldTgt/>
                                              </p:tgtEl>
                                            </p:cond>
                                          </p:endCondLst>
                                        </p:cTn>
                                        <p:tgtEl>
                                          <p:sndTgt r:embed="rId39" name="camera.wav"/>
                                        </p:tgtEl>
                                      </p:cMediaNode>
                                    </p:audio>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8919"/>
                                        </p:tgtEl>
                                        <p:attrNameLst>
                                          <p:attrName>style.visibility</p:attrName>
                                        </p:attrNameLst>
                                      </p:cBhvr>
                                      <p:to>
                                        <p:strVal val="visible"/>
                                      </p:to>
                                    </p:set>
                                  </p:childTnLst>
                                  <p:subTnLst>
                                    <p:audio>
                                      <p:cMediaNode>
                                        <p:cTn display="0" masterRel="sameClick">
                                          <p:stCondLst>
                                            <p:cond evt="begin" delay="0">
                                              <p:tn val="17"/>
                                            </p:cond>
                                          </p:stCondLst>
                                          <p:endCondLst>
                                            <p:cond evt="onStopAudio" delay="0">
                                              <p:tgtEl>
                                                <p:sldTgt/>
                                              </p:tgtEl>
                                            </p:cond>
                                          </p:endCondLst>
                                        </p:cTn>
                                        <p:tgtEl>
                                          <p:sndTgt r:embed="rId39" name="camera.wav"/>
                                        </p:tgtEl>
                                      </p:cMediaNode>
                                    </p:audio>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8920"/>
                                        </p:tgtEl>
                                        <p:attrNameLst>
                                          <p:attrName>style.visibility</p:attrName>
                                        </p:attrNameLst>
                                      </p:cBhvr>
                                      <p:to>
                                        <p:strVal val="visible"/>
                                      </p:to>
                                    </p:set>
                                  </p:childTnLst>
                                  <p:subTnLst>
                                    <p:audio>
                                      <p:cMediaNode>
                                        <p:cTn display="0" masterRel="sameClick">
                                          <p:stCondLst>
                                            <p:cond evt="begin" delay="0">
                                              <p:tn val="21"/>
                                            </p:cond>
                                          </p:stCondLst>
                                          <p:endCondLst>
                                            <p:cond evt="onStopAudio" delay="0">
                                              <p:tgtEl>
                                                <p:sldTgt/>
                                              </p:tgtEl>
                                            </p:cond>
                                          </p:endCondLst>
                                        </p:cTn>
                                        <p:tgtEl>
                                          <p:sndTgt r:embed="rId39" name="camera.wav"/>
                                        </p:tgtEl>
                                      </p:cMediaNode>
                                    </p:audio>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8921"/>
                                        </p:tgtEl>
                                        <p:attrNameLst>
                                          <p:attrName>style.visibility</p:attrName>
                                        </p:attrNameLst>
                                      </p:cBhvr>
                                      <p:to>
                                        <p:strVal val="visible"/>
                                      </p:to>
                                    </p:set>
                                  </p:childTnLst>
                                  <p:subTnLst>
                                    <p:audio>
                                      <p:cMediaNode>
                                        <p:cTn display="0" masterRel="sameClick">
                                          <p:stCondLst>
                                            <p:cond evt="begin" delay="0">
                                              <p:tn val="25"/>
                                            </p:cond>
                                          </p:stCondLst>
                                          <p:endCondLst>
                                            <p:cond evt="onStopAudio" delay="0">
                                              <p:tgtEl>
                                                <p:sldTgt/>
                                              </p:tgtEl>
                                            </p:cond>
                                          </p:endCondLst>
                                        </p:cTn>
                                        <p:tgtEl>
                                          <p:sndTgt r:embed="rId39" name="camer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499"/>
                                          </p:stCondLst>
                                        </p:cTn>
                                        <p:tgtEl>
                                          <p:spTgt spid="38929"/>
                                        </p:tgtEl>
                                        <p:attrNameLst>
                                          <p:attrName>style.visibility</p:attrName>
                                        </p:attrNameLst>
                                      </p:cBhvr>
                                      <p:to>
                                        <p:strVal val="visible"/>
                                      </p:to>
                                    </p:set>
                                  </p:childTnLst>
                                  <p:subTnLst>
                                    <p:audio>
                                      <p:cMediaNode>
                                        <p:cTn display="0" masterRel="sameClick">
                                          <p:stCondLst>
                                            <p:cond evt="begin" delay="0">
                                              <p:tn val="39"/>
                                            </p:cond>
                                          </p:stCondLst>
                                          <p:endCondLst>
                                            <p:cond evt="onStopAudio" delay="0">
                                              <p:tgtEl>
                                                <p:sldTgt/>
                                              </p:tgtEl>
                                            </p:cond>
                                          </p:endCondLst>
                                        </p:cTn>
                                        <p:tgtEl>
                                          <p:sndTgt r:embed="rId39" name="camera.wav"/>
                                        </p:tgtEl>
                                      </p:cMediaNode>
                                    </p:audio>
                                  </p:sub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499"/>
                                          </p:stCondLst>
                                        </p:cTn>
                                        <p:tgtEl>
                                          <p:spTgt spid="38931"/>
                                        </p:tgtEl>
                                        <p:attrNameLst>
                                          <p:attrName>style.visibility</p:attrName>
                                        </p:attrNameLst>
                                      </p:cBhvr>
                                      <p:to>
                                        <p:strVal val="visible"/>
                                      </p:to>
                                    </p:set>
                                  </p:childTnLst>
                                  <p:subTnLst>
                                    <p:audio>
                                      <p:cMediaNode>
                                        <p:cTn display="0" masterRel="sameClick">
                                          <p:stCondLst>
                                            <p:cond evt="begin" delay="0">
                                              <p:tn val="43"/>
                                            </p:cond>
                                          </p:stCondLst>
                                          <p:endCondLst>
                                            <p:cond evt="onStopAudio" delay="0">
                                              <p:tgtEl>
                                                <p:sldTgt/>
                                              </p:tgtEl>
                                            </p:cond>
                                          </p:endCondLst>
                                        </p:cTn>
                                        <p:tgtEl>
                                          <p:sndTgt r:embed="rId39" name="camera.wav"/>
                                        </p:tgtEl>
                                      </p:cMediaNode>
                                    </p:audio>
                                  </p:sub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499"/>
                                          </p:stCondLst>
                                        </p:cTn>
                                        <p:tgtEl>
                                          <p:spTgt spid="38930"/>
                                        </p:tgtEl>
                                        <p:attrNameLst>
                                          <p:attrName>style.visibility</p:attrName>
                                        </p:attrNameLst>
                                      </p:cBhvr>
                                      <p:to>
                                        <p:strVal val="visible"/>
                                      </p:to>
                                    </p:set>
                                  </p:childTnLst>
                                  <p:subTnLst>
                                    <p:audio>
                                      <p:cMediaNode>
                                        <p:cTn display="0" masterRel="sameClick">
                                          <p:stCondLst>
                                            <p:cond evt="begin" delay="0">
                                              <p:tn val="47"/>
                                            </p:cond>
                                          </p:stCondLst>
                                          <p:endCondLst>
                                            <p:cond evt="onStopAudio" delay="0">
                                              <p:tgtEl>
                                                <p:sldTgt/>
                                              </p:tgtEl>
                                            </p:cond>
                                          </p:endCondLst>
                                        </p:cTn>
                                        <p:tgtEl>
                                          <p:sndTgt r:embed="rId39" name="camera.wav"/>
                                        </p:tgtEl>
                                      </p:cMediaNode>
                                    </p:audio>
                                  </p:sub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499"/>
                                          </p:stCondLst>
                                        </p:cTn>
                                        <p:tgtEl>
                                          <p:spTgt spid="38922"/>
                                        </p:tgtEl>
                                        <p:attrNameLst>
                                          <p:attrName>style.visibility</p:attrName>
                                        </p:attrNameLst>
                                      </p:cBhvr>
                                      <p:to>
                                        <p:strVal val="visible"/>
                                      </p:to>
                                    </p:set>
                                  </p:childTnLst>
                                  <p:subTnLst>
                                    <p:audio>
                                      <p:cMediaNode>
                                        <p:cTn display="0" masterRel="sameClick">
                                          <p:stCondLst>
                                            <p:cond evt="begin" delay="0">
                                              <p:tn val="51"/>
                                            </p:cond>
                                          </p:stCondLst>
                                          <p:endCondLst>
                                            <p:cond evt="onStopAudio" delay="0">
                                              <p:tgtEl>
                                                <p:sldTgt/>
                                              </p:tgtEl>
                                            </p:cond>
                                          </p:endCondLst>
                                        </p:cTn>
                                        <p:tgtEl>
                                          <p:sndTgt r:embed="rId39" name="camera.wav"/>
                                        </p:tgtEl>
                                      </p:cMediaNode>
                                    </p:audio>
                                  </p:sub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499"/>
                                          </p:stCondLst>
                                        </p:cTn>
                                        <p:tgtEl>
                                          <p:spTgt spid="38932"/>
                                        </p:tgtEl>
                                        <p:attrNameLst>
                                          <p:attrName>style.visibility</p:attrName>
                                        </p:attrNameLst>
                                      </p:cBhvr>
                                      <p:to>
                                        <p:strVal val="visible"/>
                                      </p:to>
                                    </p:set>
                                  </p:childTnLst>
                                  <p:subTnLst>
                                    <p:audio>
                                      <p:cMediaNode>
                                        <p:cTn display="0" masterRel="sameClick">
                                          <p:stCondLst>
                                            <p:cond evt="begin" delay="0">
                                              <p:tn val="55"/>
                                            </p:cond>
                                          </p:stCondLst>
                                          <p:endCondLst>
                                            <p:cond evt="onStopAudio" delay="0">
                                              <p:tgtEl>
                                                <p:sldTgt/>
                                              </p:tgtEl>
                                            </p:cond>
                                          </p:endCondLst>
                                        </p:cTn>
                                        <p:tgtEl>
                                          <p:sndTgt r:embed="rId39" name="camera.wav"/>
                                        </p:tgtEl>
                                      </p:cMediaNode>
                                    </p:audio>
                                  </p:sub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499"/>
                                          </p:stCondLst>
                                        </p:cTn>
                                        <p:tgtEl>
                                          <p:spTgt spid="38934"/>
                                        </p:tgtEl>
                                        <p:attrNameLst>
                                          <p:attrName>style.visibility</p:attrName>
                                        </p:attrNameLst>
                                      </p:cBhvr>
                                      <p:to>
                                        <p:strVal val="visible"/>
                                      </p:to>
                                    </p:set>
                                  </p:childTnLst>
                                  <p:subTnLst>
                                    <p:audio>
                                      <p:cMediaNode>
                                        <p:cTn display="0" masterRel="sameClick">
                                          <p:stCondLst>
                                            <p:cond evt="begin" delay="0">
                                              <p:tn val="59"/>
                                            </p:cond>
                                          </p:stCondLst>
                                          <p:endCondLst>
                                            <p:cond evt="onStopAudio" delay="0">
                                              <p:tgtEl>
                                                <p:sldTgt/>
                                              </p:tgtEl>
                                            </p:cond>
                                          </p:endCondLst>
                                        </p:cTn>
                                        <p:tgtEl>
                                          <p:sndTgt r:embed="rId39" name="camera.wav"/>
                                        </p:tgtEl>
                                      </p:cMediaNode>
                                    </p:audio>
                                  </p:sub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499"/>
                                          </p:stCondLst>
                                        </p:cTn>
                                        <p:tgtEl>
                                          <p:spTgt spid="38933"/>
                                        </p:tgtEl>
                                        <p:attrNameLst>
                                          <p:attrName>style.visibility</p:attrName>
                                        </p:attrNameLst>
                                      </p:cBhvr>
                                      <p:to>
                                        <p:strVal val="visible"/>
                                      </p:to>
                                    </p:set>
                                  </p:childTnLst>
                                  <p:subTnLst>
                                    <p:audio>
                                      <p:cMediaNode>
                                        <p:cTn display="0" masterRel="sameClick">
                                          <p:stCondLst>
                                            <p:cond evt="begin" delay="0">
                                              <p:tn val="63"/>
                                            </p:cond>
                                          </p:stCondLst>
                                          <p:endCondLst>
                                            <p:cond evt="onStopAudio" delay="0">
                                              <p:tgtEl>
                                                <p:sldTgt/>
                                              </p:tgtEl>
                                            </p:cond>
                                          </p:endCondLst>
                                        </p:cTn>
                                        <p:tgtEl>
                                          <p:sndTgt r:embed="rId39" name="camera.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499"/>
                                          </p:stCondLst>
                                        </p:cTn>
                                        <p:tgtEl>
                                          <p:spTgt spid="38935"/>
                                        </p:tgtEl>
                                        <p:attrNameLst>
                                          <p:attrName>style.visibility</p:attrName>
                                        </p:attrNameLst>
                                      </p:cBhvr>
                                      <p:to>
                                        <p:strVal val="visible"/>
                                      </p:to>
                                    </p:set>
                                  </p:childTnLst>
                                  <p:subTnLst>
                                    <p:audio>
                                      <p:cMediaNode>
                                        <p:cTn display="0" masterRel="sameClick">
                                          <p:stCondLst>
                                            <p:cond evt="begin" delay="0">
                                              <p:tn val="67"/>
                                            </p:cond>
                                          </p:stCondLst>
                                          <p:endCondLst>
                                            <p:cond evt="onStopAudio" delay="0">
                                              <p:tgtEl>
                                                <p:sldTgt/>
                                              </p:tgtEl>
                                            </p:cond>
                                          </p:endCondLst>
                                        </p:cTn>
                                        <p:tgtEl>
                                          <p:sndTgt r:embed="rId39" name="camera.wav"/>
                                        </p:tgtEl>
                                      </p:cMediaNode>
                                    </p:audio>
                                  </p:sub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499"/>
                                          </p:stCondLst>
                                        </p:cTn>
                                        <p:tgtEl>
                                          <p:spTgt spid="38936"/>
                                        </p:tgtEl>
                                        <p:attrNameLst>
                                          <p:attrName>style.visibility</p:attrName>
                                        </p:attrNameLst>
                                      </p:cBhvr>
                                      <p:to>
                                        <p:strVal val="visible"/>
                                      </p:to>
                                    </p:set>
                                  </p:childTnLst>
                                  <p:subTnLst>
                                    <p:audio>
                                      <p:cMediaNode>
                                        <p:cTn display="0" masterRel="sameClick">
                                          <p:stCondLst>
                                            <p:cond evt="begin" delay="0">
                                              <p:tn val="71"/>
                                            </p:cond>
                                          </p:stCondLst>
                                          <p:endCondLst>
                                            <p:cond evt="onStopAudio" delay="0">
                                              <p:tgtEl>
                                                <p:sldTgt/>
                                              </p:tgtEl>
                                            </p:cond>
                                          </p:endCondLst>
                                        </p:cTn>
                                        <p:tgtEl>
                                          <p:sndTgt r:embed="rId39" name="camera.wav"/>
                                        </p:tgtEl>
                                      </p:cMediaNode>
                                    </p:audio>
                                  </p:sub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499"/>
                                          </p:stCondLst>
                                        </p:cTn>
                                        <p:tgtEl>
                                          <p:spTgt spid="38946"/>
                                        </p:tgtEl>
                                        <p:attrNameLst>
                                          <p:attrName>style.visibility</p:attrName>
                                        </p:attrNameLst>
                                      </p:cBhvr>
                                      <p:to>
                                        <p:strVal val="visible"/>
                                      </p:to>
                                    </p:set>
                                  </p:childTnLst>
                                  <p:subTnLst>
                                    <p:audio>
                                      <p:cMediaNode>
                                        <p:cTn display="0" masterRel="sameClick">
                                          <p:stCondLst>
                                            <p:cond evt="begin" delay="0">
                                              <p:tn val="75"/>
                                            </p:cond>
                                          </p:stCondLst>
                                          <p:endCondLst>
                                            <p:cond evt="onStopAudio" delay="0">
                                              <p:tgtEl>
                                                <p:sldTgt/>
                                              </p:tgtEl>
                                            </p:cond>
                                          </p:endCondLst>
                                        </p:cTn>
                                        <p:tgtEl>
                                          <p:sndTgt r:embed="rId39" name="camera.wav"/>
                                        </p:tgtEl>
                                      </p:cMediaNode>
                                    </p:audio>
                                  </p:sub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499"/>
                                          </p:stCondLst>
                                        </p:cTn>
                                        <p:tgtEl>
                                          <p:spTgt spid="38937"/>
                                        </p:tgtEl>
                                        <p:attrNameLst>
                                          <p:attrName>style.visibility</p:attrName>
                                        </p:attrNameLst>
                                      </p:cBhvr>
                                      <p:to>
                                        <p:strVal val="visible"/>
                                      </p:to>
                                    </p:set>
                                  </p:childTnLst>
                                  <p:subTnLst>
                                    <p:audio>
                                      <p:cMediaNode>
                                        <p:cTn display="0" masterRel="sameClick">
                                          <p:stCondLst>
                                            <p:cond evt="begin" delay="0">
                                              <p:tn val="79"/>
                                            </p:cond>
                                          </p:stCondLst>
                                          <p:endCondLst>
                                            <p:cond evt="onStopAudio" delay="0">
                                              <p:tgtEl>
                                                <p:sldTgt/>
                                              </p:tgtEl>
                                            </p:cond>
                                          </p:endCondLst>
                                        </p:cTn>
                                        <p:tgtEl>
                                          <p:sndTgt r:embed="rId39" name="camera.wav"/>
                                        </p:tgtEl>
                                      </p:cMediaNode>
                                    </p:audio>
                                  </p:sub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499"/>
                                          </p:stCondLst>
                                        </p:cTn>
                                        <p:tgtEl>
                                          <p:spTgt spid="38938"/>
                                        </p:tgtEl>
                                        <p:attrNameLst>
                                          <p:attrName>style.visibility</p:attrName>
                                        </p:attrNameLst>
                                      </p:cBhvr>
                                      <p:to>
                                        <p:strVal val="visible"/>
                                      </p:to>
                                    </p:set>
                                  </p:childTnLst>
                                  <p:subTnLst>
                                    <p:audio>
                                      <p:cMediaNode>
                                        <p:cTn display="0" masterRel="sameClick">
                                          <p:stCondLst>
                                            <p:cond evt="begin" delay="0">
                                              <p:tn val="83"/>
                                            </p:cond>
                                          </p:stCondLst>
                                          <p:endCondLst>
                                            <p:cond evt="onStopAudio" delay="0">
                                              <p:tgtEl>
                                                <p:sldTgt/>
                                              </p:tgtEl>
                                            </p:cond>
                                          </p:endCondLst>
                                        </p:cTn>
                                        <p:tgtEl>
                                          <p:sndTgt r:embed="rId39" name="camera.wav"/>
                                        </p:tgtEl>
                                      </p:cMediaNode>
                                    </p:audio>
                                  </p:sub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499"/>
                                          </p:stCondLst>
                                        </p:cTn>
                                        <p:tgtEl>
                                          <p:spTgt spid="38925"/>
                                        </p:tgtEl>
                                        <p:attrNameLst>
                                          <p:attrName>style.visibility</p:attrName>
                                        </p:attrNameLst>
                                      </p:cBhvr>
                                      <p:to>
                                        <p:strVal val="visible"/>
                                      </p:to>
                                    </p:set>
                                  </p:childTnLst>
                                  <p:subTnLst>
                                    <p:audio>
                                      <p:cMediaNode>
                                        <p:cTn display="0" masterRel="sameClick">
                                          <p:stCondLst>
                                            <p:cond evt="begin" delay="0">
                                              <p:tn val="87"/>
                                            </p:cond>
                                          </p:stCondLst>
                                          <p:endCondLst>
                                            <p:cond evt="onStopAudio" delay="0">
                                              <p:tgtEl>
                                                <p:sldTgt/>
                                              </p:tgtEl>
                                            </p:cond>
                                          </p:endCondLst>
                                        </p:cTn>
                                        <p:tgtEl>
                                          <p:sndTgt r:embed="rId39" name="camera.wav"/>
                                        </p:tgtEl>
                                      </p:cMediaNode>
                                    </p:audio>
                                  </p:sub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499"/>
                                          </p:stCondLst>
                                        </p:cTn>
                                        <p:tgtEl>
                                          <p:spTgt spid="38923"/>
                                        </p:tgtEl>
                                        <p:attrNameLst>
                                          <p:attrName>style.visibility</p:attrName>
                                        </p:attrNameLst>
                                      </p:cBhvr>
                                      <p:to>
                                        <p:strVal val="visible"/>
                                      </p:to>
                                    </p:set>
                                  </p:childTnLst>
                                  <p:subTnLst>
                                    <p:audio>
                                      <p:cMediaNode>
                                        <p:cTn display="0" masterRel="sameClick">
                                          <p:stCondLst>
                                            <p:cond evt="begin" delay="0">
                                              <p:tn val="91"/>
                                            </p:cond>
                                          </p:stCondLst>
                                          <p:endCondLst>
                                            <p:cond evt="onStopAudio" delay="0">
                                              <p:tgtEl>
                                                <p:sldTgt/>
                                              </p:tgtEl>
                                            </p:cond>
                                          </p:endCondLst>
                                        </p:cTn>
                                        <p:tgtEl>
                                          <p:sndTgt r:embed="rId39" name="camera.wav"/>
                                        </p:tgtEl>
                                      </p:cMediaNode>
                                    </p:audio>
                                  </p:sub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499"/>
                                          </p:stCondLst>
                                        </p:cTn>
                                        <p:tgtEl>
                                          <p:spTgt spid="38924"/>
                                        </p:tgtEl>
                                        <p:attrNameLst>
                                          <p:attrName>style.visibility</p:attrName>
                                        </p:attrNameLst>
                                      </p:cBhvr>
                                      <p:to>
                                        <p:strVal val="visible"/>
                                      </p:to>
                                    </p:set>
                                  </p:childTnLst>
                                  <p:subTnLst>
                                    <p:audio>
                                      <p:cMediaNode>
                                        <p:cTn display="0" masterRel="sameClick">
                                          <p:stCondLst>
                                            <p:cond evt="begin" delay="0">
                                              <p:tn val="95"/>
                                            </p:cond>
                                          </p:stCondLst>
                                          <p:endCondLst>
                                            <p:cond evt="onStopAudio" delay="0">
                                              <p:tgtEl>
                                                <p:sldTgt/>
                                              </p:tgtEl>
                                            </p:cond>
                                          </p:endCondLst>
                                        </p:cTn>
                                        <p:tgtEl>
                                          <p:sndTgt r:embed="rId39" name="camera.wav"/>
                                        </p:tgtEl>
                                      </p:cMediaNode>
                                    </p:audio>
                                  </p:sub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499"/>
                                          </p:stCondLst>
                                        </p:cTn>
                                        <p:tgtEl>
                                          <p:spTgt spid="38947"/>
                                        </p:tgtEl>
                                        <p:attrNameLst>
                                          <p:attrName>style.visibility</p:attrName>
                                        </p:attrNameLst>
                                      </p:cBhvr>
                                      <p:to>
                                        <p:strVal val="visible"/>
                                      </p:to>
                                    </p:set>
                                  </p:childTnLst>
                                  <p:subTnLst>
                                    <p:audio>
                                      <p:cMediaNode>
                                        <p:cTn display="0" masterRel="sameClick">
                                          <p:stCondLst>
                                            <p:cond evt="begin" delay="0">
                                              <p:tn val="99"/>
                                            </p:cond>
                                          </p:stCondLst>
                                          <p:endCondLst>
                                            <p:cond evt="onStopAudio" delay="0">
                                              <p:tgtEl>
                                                <p:sldTgt/>
                                              </p:tgtEl>
                                            </p:cond>
                                          </p:endCondLst>
                                        </p:cTn>
                                        <p:tgtEl>
                                          <p:sndTgt r:embed="rId39" name="camera.wav"/>
                                        </p:tgtEl>
                                      </p:cMediaNode>
                                    </p:audio>
                                  </p:sub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499"/>
                                          </p:stCondLst>
                                        </p:cTn>
                                        <p:tgtEl>
                                          <p:spTgt spid="38926"/>
                                        </p:tgtEl>
                                        <p:attrNameLst>
                                          <p:attrName>style.visibility</p:attrName>
                                        </p:attrNameLst>
                                      </p:cBhvr>
                                      <p:to>
                                        <p:strVal val="visible"/>
                                      </p:to>
                                    </p:set>
                                  </p:childTnLst>
                                  <p:subTnLst>
                                    <p:audio>
                                      <p:cMediaNode>
                                        <p:cTn display="0" masterRel="sameClick">
                                          <p:stCondLst>
                                            <p:cond evt="begin" delay="0">
                                              <p:tn val="103"/>
                                            </p:cond>
                                          </p:stCondLst>
                                          <p:endCondLst>
                                            <p:cond evt="onStopAudio" delay="0">
                                              <p:tgtEl>
                                                <p:sldTgt/>
                                              </p:tgtEl>
                                            </p:cond>
                                          </p:endCondLst>
                                        </p:cTn>
                                        <p:tgtEl>
                                          <p:sndTgt r:embed="rId39" name="camera.wav"/>
                                        </p:tgtEl>
                                      </p:cMediaNode>
                                    </p:audio>
                                  </p:sub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499"/>
                                          </p:stCondLst>
                                        </p:cTn>
                                        <p:tgtEl>
                                          <p:spTgt spid="38939"/>
                                        </p:tgtEl>
                                        <p:attrNameLst>
                                          <p:attrName>style.visibility</p:attrName>
                                        </p:attrNameLst>
                                      </p:cBhvr>
                                      <p:to>
                                        <p:strVal val="visible"/>
                                      </p:to>
                                    </p:set>
                                  </p:childTnLst>
                                  <p:subTnLst>
                                    <p:audio>
                                      <p:cMediaNode>
                                        <p:cTn display="0" masterRel="sameClick">
                                          <p:stCondLst>
                                            <p:cond evt="begin" delay="0">
                                              <p:tn val="107"/>
                                            </p:cond>
                                          </p:stCondLst>
                                          <p:endCondLst>
                                            <p:cond evt="onStopAudio" delay="0">
                                              <p:tgtEl>
                                                <p:sldTgt/>
                                              </p:tgtEl>
                                            </p:cond>
                                          </p:endCondLst>
                                        </p:cTn>
                                        <p:tgtEl>
                                          <p:sndTgt r:embed="rId39" name="camera.wav"/>
                                        </p:tgtEl>
                                      </p:cMediaNode>
                                    </p:audio>
                                  </p:sub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499"/>
                                          </p:stCondLst>
                                        </p:cTn>
                                        <p:tgtEl>
                                          <p:spTgt spid="38940"/>
                                        </p:tgtEl>
                                        <p:attrNameLst>
                                          <p:attrName>style.visibility</p:attrName>
                                        </p:attrNameLst>
                                      </p:cBhvr>
                                      <p:to>
                                        <p:strVal val="visible"/>
                                      </p:to>
                                    </p:set>
                                  </p:childTnLst>
                                  <p:subTnLst>
                                    <p:audio>
                                      <p:cMediaNode>
                                        <p:cTn display="0" masterRel="sameClick">
                                          <p:stCondLst>
                                            <p:cond evt="begin" delay="0">
                                              <p:tn val="111"/>
                                            </p:cond>
                                          </p:stCondLst>
                                          <p:endCondLst>
                                            <p:cond evt="onStopAudio" delay="0">
                                              <p:tgtEl>
                                                <p:sldTgt/>
                                              </p:tgtEl>
                                            </p:cond>
                                          </p:endCondLst>
                                        </p:cTn>
                                        <p:tgtEl>
                                          <p:sndTgt r:embed="rId39" name="camera.wav"/>
                                        </p:tgtEl>
                                      </p:cMediaNode>
                                    </p:audio>
                                  </p:subTnLst>
                                </p:cTn>
                              </p:par>
                            </p:childTnLst>
                          </p:cTn>
                        </p:par>
                      </p:childTnLst>
                    </p:cTn>
                  </p:par>
                  <p:par>
                    <p:cTn id="113" fill="hold">
                      <p:stCondLst>
                        <p:cond delay="indefinite"/>
                      </p:stCondLst>
                      <p:childTnLst>
                        <p:par>
                          <p:cTn id="114" fill="hold">
                            <p:stCondLst>
                              <p:cond delay="0"/>
                            </p:stCondLst>
                            <p:childTnLst>
                              <p:par>
                                <p:cTn id="115" presetID="1" presetClass="entr" presetSubtype="0" fill="hold" nodeType="clickEffect">
                                  <p:stCondLst>
                                    <p:cond delay="0"/>
                                  </p:stCondLst>
                                  <p:childTnLst>
                                    <p:set>
                                      <p:cBhvr>
                                        <p:cTn id="116" dur="1" fill="hold">
                                          <p:stCondLst>
                                            <p:cond delay="499"/>
                                          </p:stCondLst>
                                        </p:cTn>
                                        <p:tgtEl>
                                          <p:spTgt spid="38941"/>
                                        </p:tgtEl>
                                        <p:attrNameLst>
                                          <p:attrName>style.visibility</p:attrName>
                                        </p:attrNameLst>
                                      </p:cBhvr>
                                      <p:to>
                                        <p:strVal val="visible"/>
                                      </p:to>
                                    </p:set>
                                  </p:childTnLst>
                                  <p:subTnLst>
                                    <p:audio>
                                      <p:cMediaNode>
                                        <p:cTn display="0" masterRel="sameClick">
                                          <p:stCondLst>
                                            <p:cond evt="begin" delay="0">
                                              <p:tn val="115"/>
                                            </p:cond>
                                          </p:stCondLst>
                                          <p:endCondLst>
                                            <p:cond evt="onStopAudio" delay="0">
                                              <p:tgtEl>
                                                <p:sldTgt/>
                                              </p:tgtEl>
                                            </p:cond>
                                          </p:endCondLst>
                                        </p:cTn>
                                        <p:tgtEl>
                                          <p:sndTgt r:embed="rId39" name="camera.wav"/>
                                        </p:tgtEl>
                                      </p:cMediaNode>
                                    </p:audio>
                                  </p:sub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499"/>
                                          </p:stCondLst>
                                        </p:cTn>
                                        <p:tgtEl>
                                          <p:spTgt spid="38927"/>
                                        </p:tgtEl>
                                        <p:attrNameLst>
                                          <p:attrName>style.visibility</p:attrName>
                                        </p:attrNameLst>
                                      </p:cBhvr>
                                      <p:to>
                                        <p:strVal val="visible"/>
                                      </p:to>
                                    </p:set>
                                  </p:childTnLst>
                                  <p:subTnLst>
                                    <p:audio>
                                      <p:cMediaNode>
                                        <p:cTn display="0" masterRel="sameClick">
                                          <p:stCondLst>
                                            <p:cond evt="begin" delay="0">
                                              <p:tn val="119"/>
                                            </p:cond>
                                          </p:stCondLst>
                                          <p:endCondLst>
                                            <p:cond evt="onStopAudio" delay="0">
                                              <p:tgtEl>
                                                <p:sldTgt/>
                                              </p:tgtEl>
                                            </p:cond>
                                          </p:endCondLst>
                                        </p:cTn>
                                        <p:tgtEl>
                                          <p:sndTgt r:embed="rId39" name="camera.wav"/>
                                        </p:tgtEl>
                                      </p:cMediaNode>
                                    </p:audio>
                                  </p:sub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499"/>
                                          </p:stCondLst>
                                        </p:cTn>
                                        <p:tgtEl>
                                          <p:spTgt spid="38942"/>
                                        </p:tgtEl>
                                        <p:attrNameLst>
                                          <p:attrName>style.visibility</p:attrName>
                                        </p:attrNameLst>
                                      </p:cBhvr>
                                      <p:to>
                                        <p:strVal val="visible"/>
                                      </p:to>
                                    </p:set>
                                  </p:childTnLst>
                                  <p:subTnLst>
                                    <p:audio>
                                      <p:cMediaNode>
                                        <p:cTn display="0" masterRel="sameClick">
                                          <p:stCondLst>
                                            <p:cond evt="begin" delay="0">
                                              <p:tn val="123"/>
                                            </p:cond>
                                          </p:stCondLst>
                                          <p:endCondLst>
                                            <p:cond evt="onStopAudio" delay="0">
                                              <p:tgtEl>
                                                <p:sldTgt/>
                                              </p:tgtEl>
                                            </p:cond>
                                          </p:endCondLst>
                                        </p:cTn>
                                        <p:tgtEl>
                                          <p:sndTgt r:embed="rId39" name="camera.wav"/>
                                        </p:tgtEl>
                                      </p:cMediaNode>
                                    </p:audio>
                                  </p:sub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499"/>
                                          </p:stCondLst>
                                        </p:cTn>
                                        <p:tgtEl>
                                          <p:spTgt spid="38943"/>
                                        </p:tgtEl>
                                        <p:attrNameLst>
                                          <p:attrName>style.visibility</p:attrName>
                                        </p:attrNameLst>
                                      </p:cBhvr>
                                      <p:to>
                                        <p:strVal val="visible"/>
                                      </p:to>
                                    </p:set>
                                  </p:childTnLst>
                                  <p:subTnLst>
                                    <p:audio>
                                      <p:cMediaNode>
                                        <p:cTn display="0" masterRel="sameClick">
                                          <p:stCondLst>
                                            <p:cond evt="begin" delay="0">
                                              <p:tn val="127"/>
                                            </p:cond>
                                          </p:stCondLst>
                                          <p:endCondLst>
                                            <p:cond evt="onStopAudio" delay="0">
                                              <p:tgtEl>
                                                <p:sldTgt/>
                                              </p:tgtEl>
                                            </p:cond>
                                          </p:endCondLst>
                                        </p:cTn>
                                        <p:tgtEl>
                                          <p:sndTgt r:embed="rId39" name="camera.wav"/>
                                        </p:tgtEl>
                                      </p:cMediaNode>
                                    </p:audio>
                                  </p:sub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499"/>
                                          </p:stCondLst>
                                        </p:cTn>
                                        <p:tgtEl>
                                          <p:spTgt spid="38944"/>
                                        </p:tgtEl>
                                        <p:attrNameLst>
                                          <p:attrName>style.visibility</p:attrName>
                                        </p:attrNameLst>
                                      </p:cBhvr>
                                      <p:to>
                                        <p:strVal val="visible"/>
                                      </p:to>
                                    </p:set>
                                  </p:childTnLst>
                                  <p:subTnLst>
                                    <p:audio>
                                      <p:cMediaNode>
                                        <p:cTn display="0" masterRel="sameClick">
                                          <p:stCondLst>
                                            <p:cond evt="begin" delay="0">
                                              <p:tn val="131"/>
                                            </p:cond>
                                          </p:stCondLst>
                                          <p:endCondLst>
                                            <p:cond evt="onStopAudio" delay="0">
                                              <p:tgtEl>
                                                <p:sldTgt/>
                                              </p:tgtEl>
                                            </p:cond>
                                          </p:endCondLst>
                                        </p:cTn>
                                        <p:tgtEl>
                                          <p:sndTgt r:embed="rId39" name="camera.wav"/>
                                        </p:tgtEl>
                                      </p:cMediaNode>
                                    </p:audio>
                                  </p:sub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499"/>
                                          </p:stCondLst>
                                        </p:cTn>
                                        <p:tgtEl>
                                          <p:spTgt spid="38945"/>
                                        </p:tgtEl>
                                        <p:attrNameLst>
                                          <p:attrName>style.visibility</p:attrName>
                                        </p:attrNameLst>
                                      </p:cBhvr>
                                      <p:to>
                                        <p:strVal val="visible"/>
                                      </p:to>
                                    </p:set>
                                  </p:childTnLst>
                                  <p:subTnLst>
                                    <p:audio>
                                      <p:cMediaNode>
                                        <p:cTn display="0" masterRel="sameClick">
                                          <p:stCondLst>
                                            <p:cond evt="begin" delay="0">
                                              <p:tn val="135"/>
                                            </p:cond>
                                          </p:stCondLst>
                                          <p:endCondLst>
                                            <p:cond evt="onStopAudio" delay="0">
                                              <p:tgtEl>
                                                <p:sldTgt/>
                                              </p:tgtEl>
                                            </p:cond>
                                          </p:endCondLst>
                                        </p:cTn>
                                        <p:tgtEl>
                                          <p:sndTgt r:embed="rId39"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bldLvl="0" animBg="1"/>
      <p:bldP spid="38918" grpId="0" bldLvl="0" animBg="1"/>
      <p:bldP spid="38919" grpId="0" bldLvl="0" animBg="1"/>
      <p:bldP spid="38920" grpId="0" bldLvl="0" animBg="1"/>
      <p:bldP spid="38921" grpId="0" bldLvl="0" animBg="1"/>
      <p:bldP spid="38922" grpId="0" bldLvl="0" animBg="1"/>
      <p:bldP spid="38923" grpId="0" bldLvl="0" animBg="1"/>
      <p:bldP spid="38924" grpId="0" bldLvl="0" animBg="1"/>
      <p:bldP spid="38925" grpId="0" bldLvl="0" animBg="1"/>
      <p:bldP spid="38926" grpId="0" bldLvl="0" animBg="1"/>
      <p:bldP spid="38927" grpId="0" bldLvl="0" animBg="1"/>
      <p:bldP spid="38946" grpId="0" bldLvl="0" animBg="1"/>
      <p:bldP spid="2"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4690" name="组合 20"/>
          <p:cNvGrpSpPr/>
          <p:nvPr/>
        </p:nvGrpSpPr>
        <p:grpSpPr>
          <a:xfrm>
            <a:off x="11031538" y="5583238"/>
            <a:ext cx="852487" cy="1211262"/>
            <a:chOff x="1289955" y="1628061"/>
            <a:chExt cx="3941631" cy="5174701"/>
          </a:xfrm>
        </p:grpSpPr>
        <p:sp>
          <p:nvSpPr>
            <p:cNvPr id="22" name="Shape 209"/>
            <p:cNvSpPr/>
            <p:nvPr>
              <p:custDataLst>
                <p:tags r:id="rId1"/>
              </p:custDataLst>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grpSp>
          <p:nvGrpSpPr>
            <p:cNvPr id="114692" name="组 13"/>
            <p:cNvGrpSpPr/>
            <p:nvPr/>
          </p:nvGrpSpPr>
          <p:grpSpPr>
            <a:xfrm>
              <a:off x="1289955" y="1628061"/>
              <a:ext cx="2187025" cy="2569107"/>
              <a:chOff x="5943842" y="1013911"/>
              <a:chExt cx="2187025" cy="2569107"/>
            </a:xfrm>
          </p:grpSpPr>
          <p:sp>
            <p:nvSpPr>
              <p:cNvPr id="24" name="Shape 202"/>
              <p:cNvSpPr/>
              <p:nvPr>
                <p:custDataLst>
                  <p:tags r:id="rId2"/>
                </p:custDataLst>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chemeClr val="lt1"/>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5" name="Shape 203"/>
              <p:cNvSpPr/>
              <p:nvPr>
                <p:custDataLst>
                  <p:tags r:id="rId3"/>
                </p:custDataLst>
              </p:nvPr>
            </p:nvSpPr>
            <p:spPr>
              <a:xfrm rot="3758493">
                <a:off x="7743126" y="2715924"/>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6" name="Shape 204"/>
              <p:cNvSpPr/>
              <p:nvPr>
                <p:custDataLst>
                  <p:tags r:id="rId4"/>
                </p:custDataLst>
              </p:nvPr>
            </p:nvSpPr>
            <p:spPr>
              <a:xfrm rot="3758493">
                <a:off x="6688918" y="1820268"/>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7" name="Shape 205"/>
              <p:cNvSpPr/>
              <p:nvPr>
                <p:custDataLst>
                  <p:tags r:id="rId5"/>
                </p:custDataLst>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lt1"/>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8" name="Shape 206"/>
              <p:cNvSpPr/>
              <p:nvPr>
                <p:custDataLst>
                  <p:tags r:id="rId6"/>
                </p:custDataLst>
              </p:nvPr>
            </p:nvSpPr>
            <p:spPr>
              <a:xfrm rot="3758493">
                <a:off x="6164714" y="2541969"/>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9" name="Shape 207"/>
              <p:cNvSpPr/>
              <p:nvPr>
                <p:custDataLst>
                  <p:tags r:id="rId7"/>
                </p:custDataLst>
              </p:nvPr>
            </p:nvSpPr>
            <p:spPr>
              <a:xfrm rot="3758493">
                <a:off x="5742744" y="2584035"/>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30" name="Shape 208"/>
              <p:cNvSpPr/>
              <p:nvPr>
                <p:custDataLst>
                  <p:tags r:id="rId8"/>
                </p:custDataLst>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31" name="Shape 210"/>
              <p:cNvSpPr/>
              <p:nvPr>
                <p:custDataLst>
                  <p:tags r:id="rId9"/>
                </p:custDataLst>
              </p:nvPr>
            </p:nvSpPr>
            <p:spPr>
              <a:xfrm rot="3758493">
                <a:off x="7598749" y="2950767"/>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grpSp>
      </p:grpSp>
      <p:sp>
        <p:nvSpPr>
          <p:cNvPr id="114701" name="Content Placeholder 2"/>
          <p:cNvSpPr>
            <a:spLocks noGrp="1"/>
          </p:cNvSpPr>
          <p:nvPr>
            <p:ph idx="4294967295"/>
            <p:custDataLst>
              <p:tags r:id="rId10"/>
            </p:custDataLst>
          </p:nvPr>
        </p:nvSpPr>
        <p:spPr>
          <a:xfrm>
            <a:off x="226060" y="1052830"/>
            <a:ext cx="11791950" cy="5400675"/>
          </a:xfrm>
        </p:spPr>
        <p:txBody>
          <a:bodyPr wrap="square" lIns="91440" tIns="45720" rIns="91440" bIns="45720" anchor="t" anchorCtr="0"/>
          <a:p>
            <a:pPr marL="321310" indent="-514350" algn="l" eaLnBrk="0" fontAlgn="base" latinLnBrk="1" hangingPunct="0">
              <a:lnSpc>
                <a:spcPct val="140000"/>
              </a:lnSpc>
              <a:spcBef>
                <a:spcPts val="20"/>
              </a:spcBef>
              <a:spcAft>
                <a:spcPts val="0"/>
              </a:spcAft>
              <a:buFont typeface="+mj-ea"/>
              <a:buAutoNum type="circleNumDbPlain"/>
            </a:pPr>
            <a:r>
              <a:rPr lang="zh-CN" altLang="en-US" sz="2800" dirty="0">
                <a:solidFill>
                  <a:srgbClr val="000000"/>
                </a:solidFill>
                <a:ea typeface="方正大黑体_GBK" panose="02010600010101010101" charset="-122"/>
                <a:sym typeface="微软雅黑" panose="020B0503020204020204" charset="-122"/>
              </a:rPr>
              <a:t>根据原始凭证编制汇总原始凭证。</a:t>
            </a:r>
            <a:endParaRPr lang="zh-CN" altLang="en-US" sz="2800" dirty="0">
              <a:solidFill>
                <a:srgbClr val="000000"/>
              </a:solidFill>
              <a:ea typeface="方正大黑体_GBK" panose="02010600010101010101" charset="-122"/>
              <a:sym typeface="微软雅黑" panose="020B0503020204020204" charset="-122"/>
            </a:endParaRPr>
          </a:p>
          <a:p>
            <a:pPr marL="321310" indent="-514350" algn="l" eaLnBrk="0" fontAlgn="base" latinLnBrk="1" hangingPunct="0">
              <a:lnSpc>
                <a:spcPct val="140000"/>
              </a:lnSpc>
              <a:spcBef>
                <a:spcPts val="20"/>
              </a:spcBef>
              <a:spcAft>
                <a:spcPts val="0"/>
              </a:spcAft>
              <a:buFont typeface="+mj-ea"/>
              <a:buAutoNum type="circleNumDbPlain"/>
            </a:pPr>
            <a:r>
              <a:rPr lang="zh-CN" altLang="en-US" sz="2800" dirty="0">
                <a:solidFill>
                  <a:srgbClr val="000000"/>
                </a:solidFill>
                <a:ea typeface="方正大黑体_GBK" panose="02010600010101010101" charset="-122"/>
                <a:sym typeface="微软雅黑" panose="020B0503020204020204" charset="-122"/>
              </a:rPr>
              <a:t>根据原始凭证或汇总原始凭证编制记账凭证。</a:t>
            </a:r>
            <a:endParaRPr lang="zh-CN" altLang="en-US" sz="2800" dirty="0">
              <a:solidFill>
                <a:srgbClr val="000000"/>
              </a:solidFill>
              <a:ea typeface="方正大黑体_GBK" panose="02010600010101010101" charset="-122"/>
              <a:sym typeface="微软雅黑" panose="020B0503020204020204" charset="-122"/>
            </a:endParaRPr>
          </a:p>
          <a:p>
            <a:pPr marL="321310" indent="-514350" algn="l" eaLnBrk="0" fontAlgn="base" latinLnBrk="1" hangingPunct="0">
              <a:lnSpc>
                <a:spcPct val="140000"/>
              </a:lnSpc>
              <a:spcBef>
                <a:spcPts val="20"/>
              </a:spcBef>
              <a:spcAft>
                <a:spcPts val="0"/>
              </a:spcAft>
              <a:buFont typeface="+mj-ea"/>
              <a:buAutoNum type="circleNumDbPlain"/>
            </a:pPr>
            <a:r>
              <a:rPr lang="zh-CN" altLang="en-US" sz="2800" dirty="0">
                <a:solidFill>
                  <a:srgbClr val="000000"/>
                </a:solidFill>
                <a:ea typeface="方正大黑体_GBK" panose="02010600010101010101" charset="-122"/>
                <a:sym typeface="微软雅黑" panose="020B0503020204020204" charset="-122"/>
              </a:rPr>
              <a:t>根据收款凭证和付款凭证逐笔登记库存现金日记账和银行存款日记账。</a:t>
            </a:r>
            <a:endParaRPr lang="zh-CN" altLang="en-US" sz="2800" dirty="0">
              <a:solidFill>
                <a:srgbClr val="000000"/>
              </a:solidFill>
              <a:ea typeface="方正大黑体_GBK" panose="02010600010101010101" charset="-122"/>
              <a:sym typeface="微软雅黑" panose="020B0503020204020204" charset="-122"/>
            </a:endParaRPr>
          </a:p>
          <a:p>
            <a:pPr marL="321310" indent="-514350" algn="l" eaLnBrk="0" fontAlgn="base" latinLnBrk="1" hangingPunct="0">
              <a:lnSpc>
                <a:spcPct val="140000"/>
              </a:lnSpc>
              <a:spcBef>
                <a:spcPts val="20"/>
              </a:spcBef>
              <a:spcAft>
                <a:spcPts val="0"/>
              </a:spcAft>
              <a:buFont typeface="+mj-ea"/>
              <a:buAutoNum type="circleNumDbPlain"/>
            </a:pPr>
            <a:r>
              <a:rPr lang="zh-CN" altLang="en-US" sz="2800" dirty="0">
                <a:solidFill>
                  <a:srgbClr val="000000"/>
                </a:solidFill>
                <a:ea typeface="方正大黑体_GBK" panose="02010600010101010101" charset="-122"/>
                <a:sym typeface="微软雅黑" panose="020B0503020204020204" charset="-122"/>
              </a:rPr>
              <a:t>根据原始凭证、汇总原始凭证和记账凭证，登记各种明细分类账。</a:t>
            </a:r>
            <a:endParaRPr lang="zh-CN" altLang="en-US" sz="2800" dirty="0">
              <a:solidFill>
                <a:srgbClr val="000000"/>
              </a:solidFill>
              <a:ea typeface="方正大黑体_GBK" panose="02010600010101010101" charset="-122"/>
              <a:sym typeface="微软雅黑" panose="020B0503020204020204" charset="-122"/>
            </a:endParaRPr>
          </a:p>
          <a:p>
            <a:pPr marL="321310" indent="-514350" algn="l" eaLnBrk="0" fontAlgn="base" latinLnBrk="1" hangingPunct="0">
              <a:lnSpc>
                <a:spcPct val="140000"/>
              </a:lnSpc>
              <a:spcBef>
                <a:spcPts val="20"/>
              </a:spcBef>
              <a:spcAft>
                <a:spcPts val="0"/>
              </a:spcAft>
              <a:buFont typeface="+mj-ea"/>
              <a:buAutoNum type="circleNumDbPlain"/>
            </a:pPr>
            <a:r>
              <a:rPr lang="zh-CN" altLang="en-US" sz="2800" dirty="0">
                <a:solidFill>
                  <a:srgbClr val="000000"/>
                </a:solidFill>
                <a:ea typeface="方正大黑体_GBK" panose="02010600010101010101" charset="-122"/>
                <a:sym typeface="微软雅黑" panose="020B0503020204020204" charset="-122"/>
              </a:rPr>
              <a:t>根据各种记账凭证编制科目汇总表。</a:t>
            </a:r>
            <a:endParaRPr lang="zh-CN" altLang="en-US" sz="2800" dirty="0">
              <a:solidFill>
                <a:srgbClr val="000000"/>
              </a:solidFill>
              <a:ea typeface="方正大黑体_GBK" panose="02010600010101010101" charset="-122"/>
              <a:sym typeface="微软雅黑" panose="020B0503020204020204" charset="-122"/>
            </a:endParaRPr>
          </a:p>
          <a:p>
            <a:pPr marL="321310" indent="-514350" algn="l" eaLnBrk="0" fontAlgn="base" latinLnBrk="1" hangingPunct="0">
              <a:lnSpc>
                <a:spcPct val="140000"/>
              </a:lnSpc>
              <a:spcBef>
                <a:spcPts val="20"/>
              </a:spcBef>
              <a:spcAft>
                <a:spcPts val="0"/>
              </a:spcAft>
              <a:buFont typeface="+mj-ea"/>
              <a:buAutoNum type="circleNumDbPlain"/>
            </a:pPr>
            <a:r>
              <a:rPr lang="zh-CN" altLang="en-US" sz="2800" dirty="0">
                <a:solidFill>
                  <a:srgbClr val="000000"/>
                </a:solidFill>
                <a:ea typeface="方正大黑体_GBK" panose="02010600010101010101" charset="-122"/>
                <a:sym typeface="微软雅黑" panose="020B0503020204020204" charset="-122"/>
              </a:rPr>
              <a:t>根据科目汇总表登记总分类账。</a:t>
            </a:r>
            <a:endParaRPr lang="zh-CN" altLang="en-US" sz="2800" dirty="0">
              <a:solidFill>
                <a:srgbClr val="000000"/>
              </a:solidFill>
              <a:ea typeface="方正大黑体_GBK" panose="02010600010101010101" charset="-122"/>
              <a:sym typeface="微软雅黑" panose="020B0503020204020204" charset="-122"/>
            </a:endParaRPr>
          </a:p>
          <a:p>
            <a:pPr marL="321310" indent="-514350" algn="l" eaLnBrk="0" fontAlgn="base" latinLnBrk="1" hangingPunct="0">
              <a:lnSpc>
                <a:spcPct val="140000"/>
              </a:lnSpc>
              <a:spcBef>
                <a:spcPts val="20"/>
              </a:spcBef>
              <a:spcAft>
                <a:spcPts val="0"/>
              </a:spcAft>
              <a:buFont typeface="+mj-ea"/>
              <a:buAutoNum type="circleNumDbPlain"/>
            </a:pPr>
            <a:r>
              <a:rPr lang="zh-CN" altLang="en-US" sz="2800" dirty="0">
                <a:solidFill>
                  <a:srgbClr val="000000"/>
                </a:solidFill>
                <a:ea typeface="方正大黑体_GBK" panose="02010600010101010101" charset="-122"/>
                <a:sym typeface="微软雅黑" panose="020B0503020204020204" charset="-122"/>
              </a:rPr>
              <a:t>期末，将库存现金日记账、银行存款日记账和明细分类账的余额与有关总分类账的余额核对相符。</a:t>
            </a:r>
            <a:endParaRPr lang="zh-CN" altLang="en-US" sz="2800" dirty="0">
              <a:solidFill>
                <a:srgbClr val="000000"/>
              </a:solidFill>
              <a:ea typeface="方正大黑体_GBK" panose="02010600010101010101" charset="-122"/>
              <a:sym typeface="微软雅黑" panose="020B0503020204020204" charset="-122"/>
            </a:endParaRPr>
          </a:p>
          <a:p>
            <a:pPr marL="321310" indent="-514350" algn="l" eaLnBrk="0" fontAlgn="base" latinLnBrk="1" hangingPunct="0">
              <a:lnSpc>
                <a:spcPct val="140000"/>
              </a:lnSpc>
              <a:spcBef>
                <a:spcPts val="20"/>
              </a:spcBef>
              <a:spcAft>
                <a:spcPts val="0"/>
              </a:spcAft>
              <a:buFont typeface="+mj-ea"/>
              <a:buAutoNum type="circleNumDbPlain"/>
            </a:pPr>
            <a:r>
              <a:rPr lang="zh-CN" altLang="en-US" sz="2800" dirty="0">
                <a:solidFill>
                  <a:srgbClr val="000000"/>
                </a:solidFill>
                <a:ea typeface="方正大黑体_GBK" panose="02010600010101010101" charset="-122"/>
                <a:sym typeface="微软雅黑" panose="020B0503020204020204" charset="-122"/>
              </a:rPr>
              <a:t>期末，根据总分类账和明细分类账编制会计报表。</a:t>
            </a:r>
            <a:endParaRPr lang="zh-CN" altLang="en-US" sz="2800" dirty="0">
              <a:solidFill>
                <a:srgbClr val="000000"/>
              </a:solidFill>
              <a:ea typeface="方正大黑体_GBK" panose="02010600010101010101" charset="-122"/>
              <a:sym typeface="微软雅黑" panose="020B0503020204020204" charset="-122"/>
            </a:endParaRPr>
          </a:p>
          <a:p>
            <a:pPr marL="0" algn="l" eaLnBrk="0" fontAlgn="base" latinLnBrk="1" hangingPunct="0">
              <a:lnSpc>
                <a:spcPct val="100000"/>
              </a:lnSpc>
              <a:spcBef>
                <a:spcPct val="20000"/>
              </a:spcBef>
              <a:spcAft>
                <a:spcPct val="0"/>
              </a:spcAft>
              <a:buFontTx/>
              <a:buNone/>
            </a:pPr>
            <a:endParaRPr lang="zh-CN" altLang="en-US" sz="2800" dirty="0">
              <a:solidFill>
                <a:srgbClr val="000000"/>
              </a:solidFill>
              <a:ea typeface="方正大黑体_GBK" panose="02010600010101010101" charset="-122"/>
              <a:sym typeface="微软雅黑" panose="020B0503020204020204" charset="-122"/>
            </a:endParaRPr>
          </a:p>
        </p:txBody>
      </p:sp>
      <p:sp>
        <p:nvSpPr>
          <p:cNvPr id="38915" name="矩形 38914"/>
          <p:cNvSpPr/>
          <p:nvPr/>
        </p:nvSpPr>
        <p:spPr>
          <a:xfrm>
            <a:off x="719455" y="290830"/>
            <a:ext cx="8077200" cy="762000"/>
          </a:xfrm>
          <a:prstGeom prst="rect">
            <a:avLst/>
          </a:prstGeom>
          <a:noFill/>
          <a:ln w="9525"/>
          <a:scene3d>
            <a:camera prst="legacyObliqueTopRight">
              <a:rot lat="0" lon="0" rev="0"/>
            </a:camera>
            <a:lightRig rig="legacyFlat3" dir="b"/>
          </a:scene3d>
          <a:sp3d extrusionH="430200" prstMaterial="legacyMatte">
            <a:bevelT w="13500" h="13500" prst="angle"/>
            <a:bevelB w="13500" h="13500" prst="angle"/>
            <a:extrusionClr>
              <a:srgbClr val="66CCFF"/>
            </a:extrusionClr>
          </a:sp3d>
          <a:extLst>
            <a:ext uri="{909E8E84-426E-40DD-AFC4-6F175D3DCCD1}">
              <a14:hiddenFill xmlns:a14="http://schemas.microsoft.com/office/drawing/2010/main">
                <a:solidFill>
                  <a:srgbClr val="66CCFF"/>
                </a:solidFill>
              </a14:hiddenFill>
            </a:ext>
          </a:extLst>
        </p:spPr>
        <p:txBody>
          <a:bodyPr anchor="ctr" anchorCtr="0">
            <a:flatTx/>
          </a:bodyPr>
          <a:p>
            <a:pPr algn="l" fontAlgn="auto">
              <a:spcBef>
                <a:spcPct val="50000"/>
              </a:spcBef>
            </a:pPr>
            <a:r>
              <a:rPr lang="en-US" altLang="zh-CN" sz="2800" b="1" dirty="0">
                <a:solidFill>
                  <a:srgbClr val="000000"/>
                </a:solidFill>
                <a:effectLst/>
                <a:latin typeface="方正粗黑宋简体" panose="02000000000000000000" charset="-122"/>
                <a:ea typeface="方正大黑体_GBK" panose="02010600010101010101" charset="-122"/>
                <a:sym typeface="+mn-ea"/>
              </a:rPr>
              <a:t>2</a:t>
            </a:r>
            <a:r>
              <a:rPr lang="zh-CN" altLang="en-US" sz="2800" b="1" dirty="0">
                <a:solidFill>
                  <a:srgbClr val="000000"/>
                </a:solidFill>
                <a:effectLst/>
                <a:latin typeface="方正粗黑宋简体" panose="02000000000000000000" charset="-122"/>
                <a:ea typeface="方正大黑体_GBK" panose="02010600010101010101" charset="-122"/>
                <a:sym typeface="+mn-ea"/>
              </a:rPr>
              <a:t>、科目汇总表账务处理程序具体操作流程</a:t>
            </a:r>
            <a:endParaRPr lang="zh-CN" altLang="en-US" sz="3200" b="1" strike="noStrike" noProof="1" dirty="0">
              <a:solidFill>
                <a:srgbClr val="000000"/>
              </a:solidFill>
              <a:effectLst/>
              <a:latin typeface="方正粗黑宋简体" panose="02000000000000000000" charset="-122"/>
              <a:ea typeface="方正大黑体_GBK" panose="02010600010101010101" charset="-122"/>
              <a:cs typeface="微软雅黑" panose="020B0503020204020204" charset="-122"/>
            </a:endParaRPr>
          </a:p>
        </p:txBody>
      </p:sp>
    </p:spTree>
    <p:custDataLst>
      <p:tags r:id="rId11"/>
    </p:custData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5714" name="组合 20"/>
          <p:cNvGrpSpPr/>
          <p:nvPr/>
        </p:nvGrpSpPr>
        <p:grpSpPr>
          <a:xfrm>
            <a:off x="11031538" y="5583238"/>
            <a:ext cx="852487" cy="1211262"/>
            <a:chOff x="1289955" y="1628061"/>
            <a:chExt cx="3941631" cy="5174701"/>
          </a:xfrm>
        </p:grpSpPr>
        <p:sp>
          <p:nvSpPr>
            <p:cNvPr id="22" name="Shape 209"/>
            <p:cNvSpPr/>
            <p:nvPr>
              <p:custDataLst>
                <p:tags r:id="rId1"/>
              </p:custDataLst>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grpSp>
          <p:nvGrpSpPr>
            <p:cNvPr id="115716" name="组 13"/>
            <p:cNvGrpSpPr/>
            <p:nvPr/>
          </p:nvGrpSpPr>
          <p:grpSpPr>
            <a:xfrm>
              <a:off x="1289955" y="1628061"/>
              <a:ext cx="2187025" cy="2569107"/>
              <a:chOff x="5943842" y="1013911"/>
              <a:chExt cx="2187025" cy="2569107"/>
            </a:xfrm>
          </p:grpSpPr>
          <p:sp>
            <p:nvSpPr>
              <p:cNvPr id="24" name="Shape 202"/>
              <p:cNvSpPr/>
              <p:nvPr>
                <p:custDataLst>
                  <p:tags r:id="rId2"/>
                </p:custDataLst>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chemeClr val="lt1"/>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5" name="Shape 203"/>
              <p:cNvSpPr/>
              <p:nvPr>
                <p:custDataLst>
                  <p:tags r:id="rId3"/>
                </p:custDataLst>
              </p:nvPr>
            </p:nvSpPr>
            <p:spPr>
              <a:xfrm rot="3758493">
                <a:off x="7743126" y="2715924"/>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6" name="Shape 204"/>
              <p:cNvSpPr/>
              <p:nvPr>
                <p:custDataLst>
                  <p:tags r:id="rId4"/>
                </p:custDataLst>
              </p:nvPr>
            </p:nvSpPr>
            <p:spPr>
              <a:xfrm rot="3758493">
                <a:off x="6688918" y="1820268"/>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7" name="Shape 205"/>
              <p:cNvSpPr/>
              <p:nvPr>
                <p:custDataLst>
                  <p:tags r:id="rId5"/>
                </p:custDataLst>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lt1"/>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8" name="Shape 206"/>
              <p:cNvSpPr/>
              <p:nvPr>
                <p:custDataLst>
                  <p:tags r:id="rId6"/>
                </p:custDataLst>
              </p:nvPr>
            </p:nvSpPr>
            <p:spPr>
              <a:xfrm rot="3758493">
                <a:off x="6164714" y="2541969"/>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9" name="Shape 207"/>
              <p:cNvSpPr/>
              <p:nvPr>
                <p:custDataLst>
                  <p:tags r:id="rId7"/>
                </p:custDataLst>
              </p:nvPr>
            </p:nvSpPr>
            <p:spPr>
              <a:xfrm rot="3758493">
                <a:off x="5742744" y="2584035"/>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30" name="Shape 208"/>
              <p:cNvSpPr/>
              <p:nvPr>
                <p:custDataLst>
                  <p:tags r:id="rId8"/>
                </p:custDataLst>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31" name="Shape 210"/>
              <p:cNvSpPr/>
              <p:nvPr>
                <p:custDataLst>
                  <p:tags r:id="rId9"/>
                </p:custDataLst>
              </p:nvPr>
            </p:nvSpPr>
            <p:spPr>
              <a:xfrm rot="3758493">
                <a:off x="7598749" y="2950767"/>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grpSp>
      </p:grpSp>
      <p:sp>
        <p:nvSpPr>
          <p:cNvPr id="115725" name="文本占位符 41986"/>
          <p:cNvSpPr>
            <a:spLocks noGrp="1"/>
          </p:cNvSpPr>
          <p:nvPr>
            <p:ph type="body" idx="4294967295"/>
            <p:custDataLst>
              <p:tags r:id="rId10"/>
            </p:custDataLst>
          </p:nvPr>
        </p:nvSpPr>
        <p:spPr>
          <a:xfrm>
            <a:off x="563245" y="1500505"/>
            <a:ext cx="10810875" cy="4538345"/>
          </a:xfrm>
        </p:spPr>
        <p:txBody>
          <a:bodyPr wrap="square" lIns="90170" tIns="46990" rIns="90170" bIns="46990" anchor="t" anchorCtr="0"/>
          <a:p>
            <a:pPr marL="342900" indent="-342900" latinLnBrk="0">
              <a:lnSpc>
                <a:spcPct val="150000"/>
              </a:lnSpc>
              <a:spcBef>
                <a:spcPts val="0"/>
              </a:spcBef>
              <a:spcAft>
                <a:spcPct val="0"/>
              </a:spcAft>
              <a:buFontTx/>
              <a:buNone/>
            </a:pPr>
            <a:endParaRPr lang="en-US" altLang="zh-CN" sz="2400" b="1" dirty="0">
              <a:solidFill>
                <a:srgbClr val="000000"/>
              </a:solidFill>
              <a:ea typeface="方正大黑体_GBK" panose="02010600010101010101" charset="-122"/>
              <a:sym typeface="微软雅黑" panose="020B0503020204020204" charset="-122"/>
            </a:endParaRPr>
          </a:p>
          <a:p>
            <a:pPr marL="342900" indent="-342900" latinLnBrk="0">
              <a:lnSpc>
                <a:spcPct val="150000"/>
              </a:lnSpc>
              <a:spcBef>
                <a:spcPts val="0"/>
              </a:spcBef>
              <a:spcAft>
                <a:spcPct val="0"/>
              </a:spcAft>
              <a:buFontTx/>
              <a:buNone/>
            </a:pPr>
            <a:r>
              <a:rPr lang="en-US" altLang="zh-CN" sz="2400" b="1" dirty="0">
                <a:solidFill>
                  <a:srgbClr val="000000"/>
                </a:solidFill>
                <a:ea typeface="方正大黑体_GBK" panose="02010600010101010101" charset="-122"/>
                <a:sym typeface="微软雅黑" panose="020B0503020204020204" charset="-122"/>
              </a:rPr>
              <a:t>           </a:t>
            </a:r>
            <a:r>
              <a:rPr lang="en-US" altLang="zh-CN" sz="2800" dirty="0">
                <a:solidFill>
                  <a:srgbClr val="000000"/>
                </a:solidFill>
                <a:ea typeface="方正大黑体_GBK" panose="02010600010101010101" charset="-122"/>
                <a:sym typeface="微软雅黑" panose="020B0503020204020204" charset="-122"/>
              </a:rPr>
              <a:t>科目汇总表账务处理程序又称记账凭证汇总表账务处理程序，是在记账凭证账务处理程序的基础上发展和演变而来的。</a:t>
            </a:r>
            <a:endParaRPr lang="en-US" altLang="zh-CN" sz="2800" dirty="0">
              <a:solidFill>
                <a:srgbClr val="000000"/>
              </a:solidFill>
              <a:ea typeface="方正大黑体_GBK" panose="02010600010101010101" charset="-122"/>
              <a:sym typeface="微软雅黑" panose="020B0503020204020204" charset="-122"/>
            </a:endParaRPr>
          </a:p>
          <a:p>
            <a:pPr marL="342900" indent="-342900" latinLnBrk="0">
              <a:lnSpc>
                <a:spcPct val="150000"/>
              </a:lnSpc>
              <a:spcBef>
                <a:spcPts val="0"/>
              </a:spcBef>
              <a:spcAft>
                <a:spcPct val="0"/>
              </a:spcAft>
              <a:buFontTx/>
              <a:buNone/>
            </a:pPr>
            <a:r>
              <a:rPr lang="en-US" altLang="zh-CN" sz="2800" dirty="0">
                <a:solidFill>
                  <a:srgbClr val="000000"/>
                </a:solidFill>
                <a:ea typeface="方正大黑体_GBK" panose="02010600010101010101" charset="-122"/>
                <a:sym typeface="微软雅黑" panose="020B0503020204020204" charset="-122"/>
              </a:rPr>
              <a:t>          其特点是：根据所有记账凭证定期</a:t>
            </a:r>
            <a:r>
              <a:rPr lang="en-US" altLang="zh-CN" sz="2800" dirty="0">
                <a:solidFill>
                  <a:srgbClr val="FF0000"/>
                </a:solidFill>
                <a:ea typeface="方正大黑体_GBK" panose="02010600010101010101" charset="-122"/>
                <a:sym typeface="微软雅黑" panose="020B0503020204020204" charset="-122"/>
              </a:rPr>
              <a:t>编制科目汇总表</a:t>
            </a:r>
            <a:r>
              <a:rPr lang="en-US" altLang="zh-CN" sz="2800" dirty="0">
                <a:solidFill>
                  <a:srgbClr val="000000"/>
                </a:solidFill>
                <a:ea typeface="方正大黑体_GBK" panose="02010600010101010101" charset="-122"/>
                <a:sym typeface="微软雅黑" panose="020B0503020204020204" charset="-122"/>
              </a:rPr>
              <a:t>，再根据</a:t>
            </a:r>
            <a:r>
              <a:rPr lang="en-US" altLang="zh-CN" sz="2800" dirty="0">
                <a:solidFill>
                  <a:srgbClr val="FF0000"/>
                </a:solidFill>
                <a:ea typeface="方正大黑体_GBK" panose="02010600010101010101" charset="-122"/>
                <a:sym typeface="微软雅黑" panose="020B0503020204020204" charset="-122"/>
              </a:rPr>
              <a:t>科目汇总表</a:t>
            </a:r>
            <a:r>
              <a:rPr lang="en-US" altLang="zh-CN" sz="2800" dirty="0">
                <a:solidFill>
                  <a:srgbClr val="000000"/>
                </a:solidFill>
                <a:ea typeface="方正大黑体_GBK" panose="02010600010101010101" charset="-122"/>
                <a:sym typeface="微软雅黑" panose="020B0503020204020204" charset="-122"/>
              </a:rPr>
              <a:t>登记</a:t>
            </a:r>
            <a:r>
              <a:rPr lang="en-US" altLang="zh-CN" sz="2800" dirty="0">
                <a:solidFill>
                  <a:srgbClr val="FF0000"/>
                </a:solidFill>
                <a:ea typeface="方正大黑体_GBK" panose="02010600010101010101" charset="-122"/>
                <a:sym typeface="微软雅黑" panose="020B0503020204020204" charset="-122"/>
              </a:rPr>
              <a:t>总分类账</a:t>
            </a:r>
            <a:r>
              <a:rPr lang="en-US" altLang="zh-CN" sz="2800" dirty="0">
                <a:solidFill>
                  <a:srgbClr val="000000"/>
                </a:solidFill>
                <a:ea typeface="方正大黑体_GBK" panose="02010600010101010101" charset="-122"/>
                <a:sym typeface="微软雅黑" panose="020B0503020204020204" charset="-122"/>
              </a:rPr>
              <a:t>。</a:t>
            </a:r>
            <a:endParaRPr lang="en-US" altLang="zh-CN" sz="2800" dirty="0">
              <a:solidFill>
                <a:srgbClr val="000000"/>
              </a:solidFill>
              <a:ea typeface="方正大黑体_GBK" panose="02010600010101010101" charset="-122"/>
              <a:sym typeface="微软雅黑" panose="020B0503020204020204" charset="-122"/>
            </a:endParaRPr>
          </a:p>
        </p:txBody>
      </p:sp>
      <p:sp>
        <p:nvSpPr>
          <p:cNvPr id="115726" name="标题 41987"/>
          <p:cNvSpPr>
            <a:spLocks noGrp="1"/>
          </p:cNvSpPr>
          <p:nvPr>
            <p:ph type="title" idx="4294967295"/>
          </p:nvPr>
        </p:nvSpPr>
        <p:spPr>
          <a:xfrm>
            <a:off x="-471170" y="333375"/>
            <a:ext cx="8351838" cy="947738"/>
          </a:xfrm>
          <a:noFill/>
          <a:scene3d>
            <a:camera prst="legacyObliqueTopRight">
              <a:rot lat="0" lon="0" rev="0"/>
            </a:camera>
            <a:lightRig rig="legacyFlat3" dir="b"/>
          </a:scene3d>
          <a:sp3d extrusionH="430200" prstMaterial="legacyMatte">
            <a:bevelT w="13500" h="13500" prst="angle"/>
            <a:bevelB w="13500" h="13500" prst="angle"/>
            <a:extrusionClr>
              <a:srgbClr val="66CCFF"/>
            </a:extrusionClr>
          </a:sp3d>
          <a:extLst>
            <a:ext uri="{909E8E84-426E-40DD-AFC4-6F175D3DCCD1}">
              <a14:hiddenFill xmlns:a14="http://schemas.microsoft.com/office/drawing/2010/main">
                <a:solidFill>
                  <a:srgbClr val="66CCFF"/>
                </a:solidFill>
              </a14:hiddenFill>
            </a:ext>
          </a:extLst>
        </p:spPr>
        <p:txBody>
          <a:bodyPr wrap="square" lIns="91440" tIns="45720" rIns="91440" bIns="45720" anchor="ctr" anchorCtr="0">
            <a:flatTx/>
          </a:bodyPr>
          <a:p>
            <a:pPr marL="0" indent="0" fontAlgn="base">
              <a:spcAft>
                <a:spcPct val="0"/>
              </a:spcAft>
            </a:pPr>
            <a:r>
              <a:rPr lang="en-US" altLang="zh-CN" sz="3200" dirty="0">
                <a:solidFill>
                  <a:srgbClr val="000000"/>
                </a:solidFill>
                <a:ea typeface="方正大黑体_GBK" panose="02010600010101010101" charset="-122"/>
                <a:sym typeface="微软雅黑" panose="020B0503020204020204" charset="-122"/>
              </a:rPr>
              <a:t> </a:t>
            </a:r>
            <a:r>
              <a:rPr lang="zh-CN" altLang="en-US" sz="3200" dirty="0">
                <a:solidFill>
                  <a:srgbClr val="000000"/>
                </a:solidFill>
                <a:ea typeface="方正大黑体_GBK" panose="02010600010101010101" charset="-122"/>
                <a:sym typeface="微软雅黑" panose="020B0503020204020204" charset="-122"/>
              </a:rPr>
              <a:t>一、</a:t>
            </a:r>
            <a:r>
              <a:rPr lang="en-US" altLang="zh-CN" sz="3200" dirty="0">
                <a:solidFill>
                  <a:srgbClr val="000000"/>
                </a:solidFill>
                <a:ea typeface="方正大黑体_GBK" panose="02010600010101010101" charset="-122"/>
                <a:sym typeface="微软雅黑" panose="020B0503020204020204" charset="-122"/>
              </a:rPr>
              <a:t>   科目汇总表账务处理程序</a:t>
            </a:r>
            <a:endParaRPr lang="en-US" altLang="zh-CN" sz="3200" dirty="0">
              <a:solidFill>
                <a:srgbClr val="000000"/>
              </a:solidFill>
              <a:ea typeface="方正大黑体_GBK" panose="02010600010101010101" charset="-122"/>
              <a:sym typeface="微软雅黑" panose="020B0503020204020204" charset="-122"/>
            </a:endParaRPr>
          </a:p>
        </p:txBody>
      </p:sp>
      <p:sp>
        <p:nvSpPr>
          <p:cNvPr id="41989" name="文本框 41988"/>
          <p:cNvSpPr txBox="1"/>
          <p:nvPr/>
        </p:nvSpPr>
        <p:spPr>
          <a:xfrm>
            <a:off x="1034098" y="1352233"/>
            <a:ext cx="4897438" cy="521970"/>
          </a:xfrm>
          <a:prstGeom prst="rect">
            <a:avLst/>
          </a:prstGeom>
          <a:noFill/>
          <a:ln w="9525">
            <a:noFill/>
          </a:ln>
          <a:effectLst>
            <a:prstShdw prst="shdw17" dist="17961" dir="2699999">
              <a:srgbClr val="FF6600">
                <a:gamma/>
                <a:shade val="60000"/>
                <a:invGamma/>
              </a:srgbClr>
            </a:prstShdw>
          </a:effectLst>
          <a:extLst>
            <a:ext uri="{909E8E84-426E-40DD-AFC4-6F175D3DCCD1}">
              <a14:hiddenFill xmlns:a14="http://schemas.microsoft.com/office/drawing/2010/main">
                <a:solidFill>
                  <a:srgbClr val="FF6600"/>
                </a:solidFill>
              </a14:hiddenFill>
            </a:ext>
          </a:extLst>
        </p:spPr>
        <p:txBody>
          <a:bodyPr>
            <a:spAutoFit/>
          </a:bodyPr>
          <a:p>
            <a:pPr fontAlgn="auto">
              <a:spcBef>
                <a:spcPct val="50000"/>
              </a:spcBef>
            </a:pPr>
            <a:r>
              <a:rPr lang="en-US" altLang="zh-CN" sz="2800" noProof="1" dirty="0">
                <a:solidFill>
                  <a:srgbClr val="000000"/>
                </a:solidFill>
                <a:effectLst/>
                <a:latin typeface="方正粗黑宋简体" panose="02000000000000000000" charset="-122"/>
                <a:ea typeface="方正大黑体_GBK" panose="02010600010101010101" charset="-122"/>
                <a:cs typeface="+mn-cs"/>
              </a:rPr>
              <a:t>3</a:t>
            </a:r>
            <a:r>
              <a:rPr lang="zh-CN" altLang="en-US" sz="2800" noProof="1" dirty="0">
                <a:solidFill>
                  <a:srgbClr val="000000"/>
                </a:solidFill>
                <a:effectLst/>
                <a:latin typeface="方正粗黑宋简体" panose="02000000000000000000" charset="-122"/>
                <a:ea typeface="方正大黑体_GBK" panose="02010600010101010101" charset="-122"/>
                <a:cs typeface="+mn-cs"/>
              </a:rPr>
              <a:t>、账务处理程序特点</a:t>
            </a:r>
            <a:endParaRPr lang="zh-CN" altLang="en-US" sz="2800" noProof="1" dirty="0">
              <a:solidFill>
                <a:srgbClr val="000000"/>
              </a:solidFill>
              <a:effectLst/>
              <a:latin typeface="方正粗黑宋简体" panose="02000000000000000000" charset="-122"/>
              <a:ea typeface="方正大黑体_GBK" panose="02010600010101010101" charset="-122"/>
              <a:cs typeface="+mn-cs"/>
            </a:endParaRPr>
          </a:p>
        </p:txBody>
      </p:sp>
    </p:spTree>
    <p:custDataLst>
      <p:tags r:id="rId11"/>
    </p:custData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6738" name="组合 20"/>
          <p:cNvGrpSpPr/>
          <p:nvPr/>
        </p:nvGrpSpPr>
        <p:grpSpPr>
          <a:xfrm>
            <a:off x="11031538" y="5583238"/>
            <a:ext cx="852487" cy="1211262"/>
            <a:chOff x="1289955" y="1628061"/>
            <a:chExt cx="3941631" cy="5174701"/>
          </a:xfrm>
        </p:grpSpPr>
        <p:sp>
          <p:nvSpPr>
            <p:cNvPr id="22" name="Shape 209"/>
            <p:cNvSpPr/>
            <p:nvPr>
              <p:custDataLst>
                <p:tags r:id="rId1"/>
              </p:custDataLst>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grpSp>
          <p:nvGrpSpPr>
            <p:cNvPr id="116740" name="组 13"/>
            <p:cNvGrpSpPr/>
            <p:nvPr/>
          </p:nvGrpSpPr>
          <p:grpSpPr>
            <a:xfrm>
              <a:off x="1289955" y="1628061"/>
              <a:ext cx="2187025" cy="2569107"/>
              <a:chOff x="5943842" y="1013911"/>
              <a:chExt cx="2187025" cy="2569107"/>
            </a:xfrm>
          </p:grpSpPr>
          <p:sp>
            <p:nvSpPr>
              <p:cNvPr id="24" name="Shape 202"/>
              <p:cNvSpPr/>
              <p:nvPr>
                <p:custDataLst>
                  <p:tags r:id="rId2"/>
                </p:custDataLst>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chemeClr val="lt1"/>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5" name="Shape 203"/>
              <p:cNvSpPr/>
              <p:nvPr>
                <p:custDataLst>
                  <p:tags r:id="rId3"/>
                </p:custDataLst>
              </p:nvPr>
            </p:nvSpPr>
            <p:spPr>
              <a:xfrm rot="3758493">
                <a:off x="7743126" y="2715924"/>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6" name="Shape 204"/>
              <p:cNvSpPr/>
              <p:nvPr>
                <p:custDataLst>
                  <p:tags r:id="rId4"/>
                </p:custDataLst>
              </p:nvPr>
            </p:nvSpPr>
            <p:spPr>
              <a:xfrm rot="3758493">
                <a:off x="6688918" y="1820268"/>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7" name="Shape 205"/>
              <p:cNvSpPr/>
              <p:nvPr>
                <p:custDataLst>
                  <p:tags r:id="rId5"/>
                </p:custDataLst>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lt1"/>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8" name="Shape 206"/>
              <p:cNvSpPr/>
              <p:nvPr>
                <p:custDataLst>
                  <p:tags r:id="rId6"/>
                </p:custDataLst>
              </p:nvPr>
            </p:nvSpPr>
            <p:spPr>
              <a:xfrm rot="3758493">
                <a:off x="6164714" y="2541969"/>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29" name="Shape 207"/>
              <p:cNvSpPr/>
              <p:nvPr>
                <p:custDataLst>
                  <p:tags r:id="rId7"/>
                </p:custDataLst>
              </p:nvPr>
            </p:nvSpPr>
            <p:spPr>
              <a:xfrm rot="3758493">
                <a:off x="5742744" y="2584035"/>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30" name="Shape 208"/>
              <p:cNvSpPr/>
              <p:nvPr>
                <p:custDataLst>
                  <p:tags r:id="rId8"/>
                </p:custDataLst>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sp>
            <p:nvSpPr>
              <p:cNvPr id="31" name="Shape 210"/>
              <p:cNvSpPr/>
              <p:nvPr>
                <p:custDataLst>
                  <p:tags r:id="rId9"/>
                </p:custDataLst>
              </p:nvPr>
            </p:nvSpPr>
            <p:spPr>
              <a:xfrm rot="3758493">
                <a:off x="7598749" y="2950767"/>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dk1">
                    <a:lumMod val="65000"/>
                    <a:lumOff val="35000"/>
                  </a:schemeClr>
                </a:solidFill>
                <a:prstDash val="solid"/>
                <a:miter lim="400000"/>
              </a:ln>
              <a:effectLst/>
            </p:spPr>
            <p:txBody>
              <a:bodyPr wrap="square" lIns="38100" tIns="38100" rIns="38100" bIns="38100" numCol="1" anchor="ctr">
                <a:noAutofit/>
              </a:bodyPr>
              <a:p>
                <a:pPr defTabSz="457200" fontAlgn="auto">
                  <a:defRPr sz="3000">
                    <a:solidFill>
                      <a:srgbClr val="FFFFFF"/>
                    </a:solidFill>
                    <a:effectLst>
                      <a:outerShdw blurRad="38100" dist="12700" dir="5400000" rotWithShape="0">
                        <a:srgbClr val="000000">
                          <a:alpha val="50000"/>
                        </a:srgbClr>
                      </a:outerShdw>
                    </a:effectLst>
                  </a:defRPr>
                </a:pPr>
                <a:endParaRPr sz="1800" strike="noStrike" noProof="1">
                  <a:solidFill>
                    <a:srgbClr val="FFFFFF"/>
                  </a:solidFill>
                  <a:latin typeface="微软雅黑" panose="020B0503020204020204" charset="-122"/>
                  <a:ea typeface="微软雅黑" panose="020B0503020204020204" charset="-122"/>
                </a:endParaRPr>
              </a:p>
            </p:txBody>
          </p:sp>
        </p:grpSp>
      </p:grpSp>
      <p:sp>
        <p:nvSpPr>
          <p:cNvPr id="116749" name="文本占位符 43009"/>
          <p:cNvSpPr>
            <a:spLocks noGrp="1"/>
          </p:cNvSpPr>
          <p:nvPr>
            <p:ph type="body" idx="4294967295"/>
            <p:custDataLst>
              <p:tags r:id="rId10"/>
            </p:custDataLst>
          </p:nvPr>
        </p:nvSpPr>
        <p:spPr>
          <a:xfrm>
            <a:off x="865505" y="2009140"/>
            <a:ext cx="10380345" cy="4535170"/>
          </a:xfrm>
        </p:spPr>
        <p:txBody>
          <a:bodyPr wrap="square" lIns="90170" tIns="46990" rIns="90170" bIns="46990" anchor="t" anchorCtr="0"/>
          <a:p>
            <a:pPr marL="0" indent="-342900" fontAlgn="base">
              <a:lnSpc>
                <a:spcPct val="150000"/>
              </a:lnSpc>
              <a:spcBef>
                <a:spcPct val="20000"/>
              </a:spcBef>
              <a:spcAft>
                <a:spcPct val="0"/>
              </a:spcAft>
              <a:buFontTx/>
              <a:buNone/>
            </a:pPr>
            <a:r>
              <a:rPr lang="zh-CN" altLang="en-US" sz="2800" dirty="0">
                <a:solidFill>
                  <a:srgbClr val="000000"/>
                </a:solidFill>
                <a:latin typeface="方正大黑体_GBK" panose="02010600010101010101" charset="-122"/>
                <a:ea typeface="方正大黑体_GBK" panose="02010600010101010101" charset="-122"/>
                <a:sym typeface="微软雅黑" panose="020B0503020204020204" charset="-122"/>
              </a:rPr>
              <a:t>（</a:t>
            </a:r>
            <a:r>
              <a:rPr lang="en-US" altLang="zh-CN" sz="2800" dirty="0">
                <a:solidFill>
                  <a:srgbClr val="000000"/>
                </a:solidFill>
                <a:latin typeface="方正大黑体_GBK" panose="02010600010101010101" charset="-122"/>
                <a:ea typeface="方正大黑体_GBK" panose="02010600010101010101" charset="-122"/>
                <a:sym typeface="微软雅黑" panose="020B0503020204020204" charset="-122"/>
              </a:rPr>
              <a:t>1</a:t>
            </a:r>
            <a:r>
              <a:rPr lang="zh-CN" altLang="en-US" sz="2800" dirty="0">
                <a:solidFill>
                  <a:srgbClr val="000000"/>
                </a:solidFill>
                <a:latin typeface="方正大黑体_GBK" panose="02010600010101010101" charset="-122"/>
                <a:ea typeface="方正大黑体_GBK" panose="02010600010101010101" charset="-122"/>
                <a:sym typeface="微软雅黑" panose="020B0503020204020204" charset="-122"/>
              </a:rPr>
              <a:t>）</a:t>
            </a:r>
            <a:r>
              <a:rPr lang="en-US" altLang="zh-CN" sz="2800" dirty="0">
                <a:solidFill>
                  <a:srgbClr val="000000"/>
                </a:solidFill>
                <a:ea typeface="方正大黑体_GBK" panose="02010600010101010101" charset="-122"/>
                <a:sym typeface="微软雅黑" panose="020B0503020204020204" charset="-122"/>
              </a:rPr>
              <a:t>记账凭证可以是通用记账凭证，也可以分设收款凭证、付款凭证和转账凭证的专用凭证；</a:t>
            </a:r>
            <a:endParaRPr lang="en-US" altLang="zh-CN" sz="2800" dirty="0">
              <a:solidFill>
                <a:srgbClr val="000000"/>
              </a:solidFill>
              <a:ea typeface="方正大黑体_GBK" panose="02010600010101010101" charset="-122"/>
              <a:sym typeface="微软雅黑" panose="020B0503020204020204" charset="-122"/>
            </a:endParaRPr>
          </a:p>
          <a:p>
            <a:pPr marL="0" indent="-342900" fontAlgn="base">
              <a:lnSpc>
                <a:spcPct val="120000"/>
              </a:lnSpc>
              <a:spcBef>
                <a:spcPct val="20000"/>
              </a:spcBef>
              <a:spcAft>
                <a:spcPct val="0"/>
              </a:spcAft>
              <a:buFontTx/>
              <a:buNone/>
            </a:pPr>
            <a:r>
              <a:rPr lang="zh-CN" altLang="en-US" sz="2800" dirty="0">
                <a:solidFill>
                  <a:srgbClr val="000000"/>
                </a:solidFill>
                <a:ea typeface="方正大黑体_GBK" panose="02010600010101010101" charset="-122"/>
                <a:sym typeface="微软雅黑" panose="020B0503020204020204" charset="-122"/>
              </a:rPr>
              <a:t>（</a:t>
            </a:r>
            <a:r>
              <a:rPr lang="en-US" altLang="zh-CN" sz="2800" dirty="0">
                <a:solidFill>
                  <a:srgbClr val="000000"/>
                </a:solidFill>
                <a:ea typeface="方正大黑体_GBK" panose="02010600010101010101" charset="-122"/>
                <a:sym typeface="微软雅黑" panose="020B0503020204020204" charset="-122"/>
              </a:rPr>
              <a:t>2</a:t>
            </a:r>
            <a:r>
              <a:rPr lang="zh-CN" altLang="en-US" sz="2800" dirty="0">
                <a:solidFill>
                  <a:srgbClr val="000000"/>
                </a:solidFill>
                <a:ea typeface="方正大黑体_GBK" panose="02010600010101010101" charset="-122"/>
                <a:sym typeface="微软雅黑" panose="020B0503020204020204" charset="-122"/>
              </a:rPr>
              <a:t>）除了总账外，</a:t>
            </a:r>
            <a:r>
              <a:rPr lang="en-US" altLang="zh-CN" sz="2800" dirty="0">
                <a:solidFill>
                  <a:srgbClr val="000000"/>
                </a:solidFill>
                <a:ea typeface="方正大黑体_GBK" panose="02010600010101010101" charset="-122"/>
                <a:sym typeface="微软雅黑" panose="020B0503020204020204" charset="-122"/>
              </a:rPr>
              <a:t>需要设置现金日记账、银行存款日记账、明细分类账和总分类账，其中现金日记账、银行存款日记账和总分类账一般采用三栏式，明细分类账根据需要采用三栏式、多栏式和数量金额式。 </a:t>
            </a:r>
            <a:endParaRPr lang="en-US" altLang="zh-CN" sz="2800" dirty="0">
              <a:solidFill>
                <a:srgbClr val="000000"/>
              </a:solidFill>
              <a:ea typeface="方正大黑体_GBK" panose="02010600010101010101" charset="-122"/>
              <a:sym typeface="微软雅黑" panose="020B0503020204020204" charset="-122"/>
            </a:endParaRPr>
          </a:p>
        </p:txBody>
      </p:sp>
      <p:sp>
        <p:nvSpPr>
          <p:cNvPr id="43011" name="标题 43010"/>
          <p:cNvSpPr>
            <a:spLocks noGrp="1"/>
          </p:cNvSpPr>
          <p:nvPr>
            <p:ph type="title" idx="4294967295"/>
          </p:nvPr>
        </p:nvSpPr>
        <p:spPr>
          <a:xfrm>
            <a:off x="-103822" y="333375"/>
            <a:ext cx="8351838" cy="1223963"/>
          </a:xfrm>
          <a:noFill/>
          <a:scene3d>
            <a:camera prst="legacyObliqueTopRight">
              <a:rot lat="0" lon="0" rev="0"/>
            </a:camera>
            <a:lightRig rig="legacyFlat3" dir="b"/>
          </a:scene3d>
          <a:sp3d extrusionH="430200" prstMaterial="legacyMatte">
            <a:bevelT w="13500" h="13500" prst="angle"/>
            <a:bevelB w="13500" h="13500" prst="angle"/>
            <a:extrusionClr>
              <a:srgbClr val="66CCFF"/>
            </a:extrusionClr>
          </a:sp3d>
          <a:extLst>
            <a:ext uri="{909E8E84-426E-40DD-AFC4-6F175D3DCCD1}">
              <a14:hiddenFill xmlns:a14="http://schemas.microsoft.com/office/drawing/2010/main">
                <a:solidFill>
                  <a:srgbClr val="66CCFF"/>
                </a:solidFill>
              </a14:hiddenFill>
            </a:ext>
          </a:extLst>
        </p:spPr>
        <p:txBody>
          <a:bodyPr wrap="square" lIns="91440" tIns="45720" rIns="91440" bIns="45720" rtlCol="0" anchor="ctr" anchorCtr="0">
            <a:noAutofit/>
            <a:flatTx/>
          </a:bodyPr>
          <a:lstStyle>
            <a:lvl1pPr marL="0" lvl="0" indent="0" algn="ctr" defTabSz="914400" rtl="0" eaLnBrk="1" fontAlgn="base" latinLnBrk="0" hangingPunct="1">
              <a:lnSpc>
                <a:spcPct val="100000"/>
              </a:lnSpc>
              <a:spcBef>
                <a:spcPct val="0"/>
              </a:spcBef>
              <a:spcAft>
                <a:spcPct val="0"/>
              </a:spcAft>
              <a:buNone/>
              <a:defRPr sz="4400" b="1" i="0" u="none" kern="1200" baseline="0">
                <a:solidFill>
                  <a:schemeClr val="tx2"/>
                </a:solidFill>
                <a:latin typeface="+mj-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3200" b="0" i="0" u="none" strike="noStrike" kern="1200" cap="none" spc="0" normalizeH="0" baseline="0" noProof="1" dirty="0">
                <a:solidFill>
                  <a:srgbClr val="000000"/>
                </a:solidFill>
                <a:effectLst/>
                <a:uFillTx/>
                <a:latin typeface="方正粗黑宋简体" panose="02000000000000000000" charset="-122"/>
                <a:ea typeface="方正大黑体_GBK" panose="02010600010101010101" charset="-122"/>
                <a:cs typeface="汉仪旗黑-85S" charset="0"/>
                <a:sym typeface="+mn-ea"/>
              </a:rPr>
              <a:t>一、  科目汇总表账务处理程序</a:t>
            </a:r>
            <a:endParaRPr kumimoji="0" lang="zh-CN" altLang="en-US" sz="3200" b="0" i="0" u="none" strike="noStrike" kern="1200" cap="none" spc="0" normalizeH="0" baseline="0" noProof="1" dirty="0">
              <a:solidFill>
                <a:srgbClr val="000000"/>
              </a:solidFill>
              <a:effectLst/>
              <a:uFillTx/>
              <a:latin typeface="方正粗黑宋简体" panose="02000000000000000000" charset="-122"/>
              <a:ea typeface="方正大黑体_GBK" panose="02010600010101010101" charset="-122"/>
              <a:cs typeface="汉仪旗黑-85S" charset="0"/>
              <a:sym typeface="+mn-ea"/>
            </a:endParaRPr>
          </a:p>
        </p:txBody>
      </p:sp>
      <p:sp>
        <p:nvSpPr>
          <p:cNvPr id="43012" name="文本框 43011"/>
          <p:cNvSpPr txBox="1"/>
          <p:nvPr/>
        </p:nvSpPr>
        <p:spPr>
          <a:xfrm>
            <a:off x="923290" y="1392555"/>
            <a:ext cx="9944100" cy="521970"/>
          </a:xfrm>
          <a:prstGeom prst="rect">
            <a:avLst/>
          </a:prstGeom>
          <a:noFill/>
          <a:ln w="9525">
            <a:noFill/>
          </a:ln>
          <a:effectLst>
            <a:prstShdw prst="shdw17" dist="17961" dir="2699999">
              <a:srgbClr val="FF6600">
                <a:gamma/>
                <a:shade val="60000"/>
                <a:invGamma/>
              </a:srgbClr>
            </a:prstShdw>
          </a:effectLst>
          <a:extLst>
            <a:ext uri="{909E8E84-426E-40DD-AFC4-6F175D3DCCD1}">
              <a14:hiddenFill xmlns:a14="http://schemas.microsoft.com/office/drawing/2010/main">
                <a:solidFill>
                  <a:srgbClr val="FF6600"/>
                </a:solidFill>
              </a14:hiddenFill>
            </a:ext>
          </a:extLst>
        </p:spPr>
        <p:txBody>
          <a:bodyPr wrap="square">
            <a:spAutoFit/>
          </a:bodyPr>
          <a:p>
            <a:pPr fontAlgn="auto">
              <a:spcBef>
                <a:spcPct val="50000"/>
              </a:spcBef>
            </a:pPr>
            <a:r>
              <a:rPr lang="en-US" altLang="zh-CN" sz="2800" noProof="1" dirty="0">
                <a:solidFill>
                  <a:srgbClr val="000000"/>
                </a:solidFill>
                <a:effectLst/>
                <a:latin typeface="方正粗黑宋简体" panose="02000000000000000000" charset="-122"/>
                <a:ea typeface="方正大黑体_GBK" panose="02010600010101010101" charset="-122"/>
                <a:cs typeface="微软雅黑" panose="020B0503020204020204" charset="-122"/>
              </a:rPr>
              <a:t>4</a:t>
            </a:r>
            <a:r>
              <a:rPr lang="zh-CN" altLang="en-US" sz="2800" noProof="1" dirty="0">
                <a:solidFill>
                  <a:srgbClr val="000000"/>
                </a:solidFill>
                <a:effectLst/>
                <a:latin typeface="方正粗黑宋简体" panose="02000000000000000000" charset="-122"/>
                <a:ea typeface="方正大黑体_GBK" panose="02010600010101010101" charset="-122"/>
                <a:cs typeface="微软雅黑" panose="020B0503020204020204" charset="-122"/>
              </a:rPr>
              <a:t>、科目汇总表账务处理程序下记账凭证、账簿的设置</a:t>
            </a:r>
            <a:endParaRPr lang="zh-CN" altLang="en-US" sz="2800" noProof="1" dirty="0">
              <a:solidFill>
                <a:srgbClr val="000000"/>
              </a:solidFill>
              <a:effectLst/>
              <a:latin typeface="方正粗黑宋简体" panose="02000000000000000000" charset="-122"/>
              <a:ea typeface="方正大黑体_GBK" panose="02010600010101010101" charset="-122"/>
              <a:cs typeface="微软雅黑" panose="020B0503020204020204" charset="-122"/>
            </a:endParaRPr>
          </a:p>
        </p:txBody>
      </p:sp>
    </p:spTree>
    <p:custDataLst>
      <p:tags r:id="rId11"/>
    </p:custData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73" name="文本占位符 45057"/>
          <p:cNvSpPr>
            <a:spLocks noGrp="1"/>
          </p:cNvSpPr>
          <p:nvPr>
            <p:ph type="body" idx="4294967295"/>
            <p:custDataLst>
              <p:tags r:id="rId1"/>
            </p:custDataLst>
          </p:nvPr>
        </p:nvSpPr>
        <p:spPr>
          <a:xfrm>
            <a:off x="1059815" y="1845945"/>
            <a:ext cx="10554335" cy="4275455"/>
          </a:xfrm>
        </p:spPr>
        <p:txBody>
          <a:bodyPr wrap="square" lIns="90170" tIns="46990" rIns="90170" bIns="46990" anchor="t" anchorCtr="0"/>
          <a:p>
            <a:pPr marL="0" indent="-342900" fontAlgn="base">
              <a:lnSpc>
                <a:spcPct val="150000"/>
              </a:lnSpc>
              <a:spcBef>
                <a:spcPct val="20000"/>
              </a:spcBef>
              <a:spcAft>
                <a:spcPct val="0"/>
              </a:spcAft>
              <a:buFontTx/>
              <a:buNone/>
            </a:pPr>
            <a:r>
              <a:rPr lang="zh-CN" altLang="en-US" sz="2800" dirty="0">
                <a:solidFill>
                  <a:srgbClr val="000000"/>
                </a:solidFill>
                <a:ea typeface="方正大黑体_GBK" panose="02010600010101010101" charset="-122"/>
                <a:sym typeface="微软雅黑" panose="020B0503020204020204" charset="-122"/>
              </a:rPr>
              <a:t>科目汇总表是根据专用记账凭证汇总编制而成的。它是根据一定时期内的全部记账凭证，按照相同会计科目进行归类，定期（每5天、10天或15天，或</a:t>
            </a:r>
            <a:r>
              <a:rPr lang="zh-CN" altLang="en-US" sz="2800" dirty="0">
                <a:solidFill>
                  <a:srgbClr val="FF0000"/>
                </a:solidFill>
                <a:ea typeface="方正大黑体_GBK" panose="02010600010101010101" charset="-122"/>
                <a:sym typeface="微软雅黑" panose="020B0503020204020204" charset="-122"/>
              </a:rPr>
              <a:t>每月一次</a:t>
            </a:r>
            <a:r>
              <a:rPr lang="zh-CN" altLang="en-US" sz="2800" dirty="0">
                <a:solidFill>
                  <a:srgbClr val="000000"/>
                </a:solidFill>
                <a:ea typeface="方正大黑体_GBK" panose="02010600010101010101" charset="-122"/>
                <a:sym typeface="微软雅黑" panose="020B0503020204020204" charset="-122"/>
              </a:rPr>
              <a:t>等）分别</a:t>
            </a:r>
            <a:r>
              <a:rPr lang="zh-CN" altLang="en-US" sz="2800" dirty="0">
                <a:solidFill>
                  <a:srgbClr val="FF0000"/>
                </a:solidFill>
                <a:ea typeface="方正大黑体_GBK" panose="02010600010101010101" charset="-122"/>
                <a:sym typeface="微软雅黑" panose="020B0503020204020204" charset="-122"/>
              </a:rPr>
              <a:t>汇总每一个账户的借、贷双方的发生额</a:t>
            </a:r>
            <a:r>
              <a:rPr lang="zh-CN" altLang="en-US" sz="2800" dirty="0">
                <a:solidFill>
                  <a:srgbClr val="000000"/>
                </a:solidFill>
                <a:ea typeface="方正大黑体_GBK" panose="02010600010101010101" charset="-122"/>
                <a:sym typeface="微软雅黑" panose="020B0503020204020204" charset="-122"/>
              </a:rPr>
              <a:t>，并将其填列在科目汇总表的相应栏内，借以反映全部账户的借、贷方发生额。即发生额试算平衡表。</a:t>
            </a:r>
            <a:endParaRPr lang="en-US" altLang="zh-CN" sz="2800" dirty="0">
              <a:solidFill>
                <a:srgbClr val="000000"/>
              </a:solidFill>
              <a:ea typeface="方正大黑体_GBK" panose="02010600010101010101" charset="-122"/>
              <a:sym typeface="微软雅黑" panose="020B0503020204020204" charset="-122"/>
            </a:endParaRPr>
          </a:p>
        </p:txBody>
      </p:sp>
      <p:sp>
        <p:nvSpPr>
          <p:cNvPr id="45059" name="标题 45058"/>
          <p:cNvSpPr>
            <a:spLocks noGrp="1"/>
          </p:cNvSpPr>
          <p:nvPr>
            <p:ph type="title" idx="4294967295"/>
          </p:nvPr>
        </p:nvSpPr>
        <p:spPr>
          <a:xfrm>
            <a:off x="-92392" y="215900"/>
            <a:ext cx="8351838" cy="1223963"/>
          </a:xfrm>
          <a:noFill/>
          <a:scene3d>
            <a:camera prst="legacyObliqueTopRight">
              <a:rot lat="0" lon="0" rev="0"/>
            </a:camera>
            <a:lightRig rig="legacyFlat3" dir="b"/>
          </a:scene3d>
          <a:sp3d extrusionH="430200" prstMaterial="legacyMatte">
            <a:bevelT w="13500" h="13500" prst="angle"/>
            <a:bevelB w="13500" h="13500" prst="angle"/>
            <a:extrusionClr>
              <a:srgbClr val="66CCFF"/>
            </a:extrusionClr>
          </a:sp3d>
          <a:extLst>
            <a:ext uri="{909E8E84-426E-40DD-AFC4-6F175D3DCCD1}">
              <a14:hiddenFill xmlns:a14="http://schemas.microsoft.com/office/drawing/2010/main">
                <a:solidFill>
                  <a:srgbClr val="66CCFF"/>
                </a:solidFill>
              </a14:hiddenFill>
            </a:ext>
          </a:extLst>
        </p:spPr>
        <p:txBody>
          <a:bodyPr wrap="square" lIns="91440" tIns="45720" rIns="91440" bIns="45720" rtlCol="0" anchor="ctr" anchorCtr="0">
            <a:noAutofit/>
            <a:flatTx/>
          </a:bodyPr>
          <a:lstStyle>
            <a:lvl1pPr marL="0" lvl="0" indent="0" algn="ctr" defTabSz="914400" rtl="0" eaLnBrk="1" fontAlgn="base" latinLnBrk="0" hangingPunct="1">
              <a:lnSpc>
                <a:spcPct val="100000"/>
              </a:lnSpc>
              <a:spcBef>
                <a:spcPct val="0"/>
              </a:spcBef>
              <a:spcAft>
                <a:spcPct val="0"/>
              </a:spcAft>
              <a:buNone/>
              <a:defRPr sz="4400" b="1" i="0" u="none" kern="1200" baseline="0">
                <a:solidFill>
                  <a:schemeClr val="tx2"/>
                </a:solidFill>
                <a:latin typeface="+mj-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3200" b="0" i="0" u="none" strike="noStrike" kern="1200" cap="none" spc="0" normalizeH="0" baseline="0" noProof="1" dirty="0">
                <a:solidFill>
                  <a:srgbClr val="000000"/>
                </a:solidFill>
                <a:effectLst/>
                <a:uFillTx/>
                <a:latin typeface="方正粗黑宋简体" panose="02000000000000000000" charset="-122"/>
                <a:ea typeface="方正大黑体_GBK" panose="02010600010101010101" charset="-122"/>
                <a:cs typeface="汉仪旗黑-85S" charset="0"/>
                <a:sym typeface="+mn-ea"/>
              </a:rPr>
              <a:t>一、  科目汇总表账务处理程序</a:t>
            </a:r>
            <a:endParaRPr kumimoji="0" lang="zh-CN" altLang="en-US" sz="3200" b="0" i="0" u="none" strike="noStrike" kern="1200" cap="none" spc="0" normalizeH="0" baseline="0" noProof="1" dirty="0">
              <a:solidFill>
                <a:srgbClr val="000000"/>
              </a:solidFill>
              <a:effectLst/>
              <a:uFillTx/>
              <a:latin typeface="方正粗黑宋简体" panose="02000000000000000000" charset="-122"/>
              <a:ea typeface="方正大黑体_GBK" panose="02010600010101010101" charset="-122"/>
              <a:cs typeface="汉仪旗黑-85S" charset="0"/>
              <a:sym typeface="+mn-ea"/>
            </a:endParaRPr>
          </a:p>
        </p:txBody>
      </p:sp>
      <p:sp>
        <p:nvSpPr>
          <p:cNvPr id="45060" name="文本框 45059"/>
          <p:cNvSpPr txBox="1"/>
          <p:nvPr/>
        </p:nvSpPr>
        <p:spPr>
          <a:xfrm>
            <a:off x="1059498" y="1323658"/>
            <a:ext cx="6048375" cy="521970"/>
          </a:xfrm>
          <a:prstGeom prst="rect">
            <a:avLst/>
          </a:prstGeom>
          <a:noFill/>
          <a:ln w="9525">
            <a:noFill/>
          </a:ln>
          <a:effectLst>
            <a:prstShdw prst="shdw17" dist="17961" dir="2699999">
              <a:srgbClr val="FF6600">
                <a:gamma/>
                <a:shade val="60000"/>
                <a:invGamma/>
              </a:srgbClr>
            </a:prstShdw>
          </a:effectLst>
          <a:extLst>
            <a:ext uri="{909E8E84-426E-40DD-AFC4-6F175D3DCCD1}">
              <a14:hiddenFill xmlns:a14="http://schemas.microsoft.com/office/drawing/2010/main">
                <a:solidFill>
                  <a:srgbClr val="FF6600"/>
                </a:solidFill>
              </a14:hiddenFill>
            </a:ext>
          </a:extLst>
        </p:spPr>
        <p:txBody>
          <a:bodyPr>
            <a:spAutoFit/>
          </a:bodyPr>
          <a:p>
            <a:pPr fontAlgn="auto">
              <a:spcBef>
                <a:spcPct val="50000"/>
              </a:spcBef>
            </a:pPr>
            <a:r>
              <a:rPr lang="en-US" altLang="zh-CN" sz="2800" noProof="1" dirty="0">
                <a:solidFill>
                  <a:srgbClr val="000000"/>
                </a:solidFill>
                <a:effectLst/>
                <a:latin typeface="方正粗黑宋简体" panose="02000000000000000000" charset="-122"/>
                <a:ea typeface="方正大黑体_GBK" panose="02010600010101010101" charset="-122"/>
                <a:cs typeface="+mn-cs"/>
              </a:rPr>
              <a:t>5</a:t>
            </a:r>
            <a:r>
              <a:rPr lang="zh-CN" altLang="en-US" sz="2800" noProof="1" dirty="0">
                <a:solidFill>
                  <a:srgbClr val="000000"/>
                </a:solidFill>
                <a:effectLst/>
                <a:latin typeface="方正粗黑宋简体" panose="02000000000000000000" charset="-122"/>
                <a:ea typeface="方正大黑体_GBK" panose="02010600010101010101" charset="-122"/>
                <a:cs typeface="+mn-cs"/>
              </a:rPr>
              <a:t>、科目汇总表的编制方法</a:t>
            </a:r>
            <a:endParaRPr lang="zh-CN" altLang="en-US" sz="2800" noProof="1" dirty="0">
              <a:solidFill>
                <a:srgbClr val="000000"/>
              </a:solidFill>
              <a:effectLst/>
              <a:latin typeface="方正粗黑宋简体" panose="02000000000000000000" charset="-122"/>
              <a:ea typeface="方正大黑体_GBK" panose="02010600010101010101" charset="-122"/>
              <a:cs typeface="+mn-cs"/>
            </a:endParaRPr>
          </a:p>
        </p:txBody>
      </p:sp>
    </p:spTree>
    <p:custDataLst>
      <p:tags r:id="rId2"/>
    </p:custData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97" name="文本占位符 46081"/>
          <p:cNvSpPr>
            <a:spLocks noGrp="1"/>
          </p:cNvSpPr>
          <p:nvPr>
            <p:ph type="body" idx="4294967295"/>
            <p:custDataLst>
              <p:tags r:id="rId1"/>
            </p:custDataLst>
          </p:nvPr>
        </p:nvSpPr>
        <p:spPr>
          <a:xfrm>
            <a:off x="1245870" y="2009140"/>
            <a:ext cx="9845040" cy="3960495"/>
          </a:xfrm>
        </p:spPr>
        <p:txBody>
          <a:bodyPr wrap="square" lIns="90170" tIns="46990" rIns="90170" bIns="46990" anchor="t" anchorCtr="0"/>
          <a:p>
            <a:pPr marL="0" indent="-342900" fontAlgn="base">
              <a:lnSpc>
                <a:spcPct val="150000"/>
              </a:lnSpc>
              <a:spcBef>
                <a:spcPct val="20000"/>
              </a:spcBef>
              <a:spcAft>
                <a:spcPct val="0"/>
              </a:spcAft>
              <a:buFontTx/>
              <a:buNone/>
            </a:pPr>
            <a:r>
              <a:rPr lang="zh-CN" altLang="en-US" sz="2800" dirty="0">
                <a:solidFill>
                  <a:srgbClr val="000000"/>
                </a:solidFill>
                <a:ea typeface="方正大黑体_GBK" panose="02010600010101010101" charset="-122"/>
                <a:sym typeface="微软雅黑" panose="020B0503020204020204" charset="-122"/>
              </a:rPr>
              <a:t>根据科目汇总表登记总分类账时，只需要将该表中汇总起来的各科目的本期借、贷方发生额的合计数，分次或月末一次记入相应总分类账的借方或贷方即可。 </a:t>
            </a:r>
            <a:endParaRPr lang="zh-CN" altLang="en-US" sz="2800" dirty="0">
              <a:solidFill>
                <a:srgbClr val="000000"/>
              </a:solidFill>
              <a:ea typeface="方正大黑体_GBK" panose="02010600010101010101" charset="-122"/>
              <a:sym typeface="微软雅黑" panose="020B0503020204020204" charset="-122"/>
            </a:endParaRPr>
          </a:p>
        </p:txBody>
      </p:sp>
      <p:sp>
        <p:nvSpPr>
          <p:cNvPr id="46083" name="标题 46082"/>
          <p:cNvSpPr>
            <a:spLocks noGrp="1"/>
          </p:cNvSpPr>
          <p:nvPr>
            <p:ph type="title" idx="4294967295"/>
          </p:nvPr>
        </p:nvSpPr>
        <p:spPr>
          <a:xfrm>
            <a:off x="-257492" y="238760"/>
            <a:ext cx="8351838" cy="1223963"/>
          </a:xfrm>
          <a:noFill/>
          <a:scene3d>
            <a:camera prst="legacyObliqueTopRight">
              <a:rot lat="0" lon="0" rev="0"/>
            </a:camera>
            <a:lightRig rig="legacyFlat3" dir="b"/>
          </a:scene3d>
          <a:sp3d extrusionH="430200" prstMaterial="legacyMatte">
            <a:bevelT w="13500" h="13500" prst="angle"/>
            <a:bevelB w="13500" h="13500" prst="angle"/>
            <a:extrusionClr>
              <a:srgbClr val="66CCFF"/>
            </a:extrusionClr>
          </a:sp3d>
          <a:extLst>
            <a:ext uri="{909E8E84-426E-40DD-AFC4-6F175D3DCCD1}">
              <a14:hiddenFill xmlns:a14="http://schemas.microsoft.com/office/drawing/2010/main">
                <a:solidFill>
                  <a:srgbClr val="66CCFF"/>
                </a:solidFill>
              </a14:hiddenFill>
            </a:ext>
          </a:extLst>
        </p:spPr>
        <p:txBody>
          <a:bodyPr wrap="square" lIns="91440" tIns="45720" rIns="91440" bIns="45720" rtlCol="0" anchor="ctr" anchorCtr="0">
            <a:noAutofit/>
            <a:flatTx/>
          </a:bodyPr>
          <a:lstStyle>
            <a:lvl1pPr marL="0" lvl="0" indent="0" algn="ctr" defTabSz="914400" rtl="0" eaLnBrk="1" fontAlgn="base" latinLnBrk="0" hangingPunct="1">
              <a:lnSpc>
                <a:spcPct val="100000"/>
              </a:lnSpc>
              <a:spcBef>
                <a:spcPct val="0"/>
              </a:spcBef>
              <a:spcAft>
                <a:spcPct val="0"/>
              </a:spcAft>
              <a:buNone/>
              <a:defRPr sz="4400" b="1" i="0" u="none" kern="1200" baseline="0">
                <a:solidFill>
                  <a:schemeClr val="tx2"/>
                </a:solidFill>
                <a:latin typeface="+mj-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3200" b="0" i="0" u="none" strike="noStrike" kern="1200" cap="none" spc="0" normalizeH="0" baseline="0" noProof="1" dirty="0">
                <a:solidFill>
                  <a:srgbClr val="000000"/>
                </a:solidFill>
                <a:effectLst/>
                <a:uFillTx/>
                <a:latin typeface="方正粗黑宋简体" panose="02000000000000000000" charset="-122"/>
                <a:ea typeface="方正大黑体_GBK" panose="02010600010101010101" charset="-122"/>
                <a:cs typeface="汉仪旗黑-85S" charset="0"/>
                <a:sym typeface="+mn-ea"/>
              </a:rPr>
              <a:t>一、  科目汇总表账务处理程序</a:t>
            </a:r>
            <a:endParaRPr kumimoji="0" lang="zh-CN" altLang="en-US" sz="3200" b="0" i="0" u="none" strike="noStrike" kern="1200" cap="none" spc="0" normalizeH="0" baseline="0" noProof="1" dirty="0">
              <a:solidFill>
                <a:srgbClr val="000000"/>
              </a:solidFill>
              <a:effectLst/>
              <a:uFillTx/>
              <a:latin typeface="方正粗黑宋简体" panose="02000000000000000000" charset="-122"/>
              <a:ea typeface="方正大黑体_GBK" panose="02010600010101010101" charset="-122"/>
              <a:cs typeface="汉仪旗黑-85S" charset="0"/>
              <a:sym typeface="+mn-ea"/>
            </a:endParaRPr>
          </a:p>
        </p:txBody>
      </p:sp>
      <p:sp>
        <p:nvSpPr>
          <p:cNvPr id="46084" name="文本框 46083"/>
          <p:cNvSpPr txBox="1"/>
          <p:nvPr/>
        </p:nvSpPr>
        <p:spPr>
          <a:xfrm>
            <a:off x="1011873" y="1334453"/>
            <a:ext cx="6048375" cy="521970"/>
          </a:xfrm>
          <a:prstGeom prst="rect">
            <a:avLst/>
          </a:prstGeom>
          <a:noFill/>
          <a:ln w="9525">
            <a:noFill/>
          </a:ln>
          <a:effectLst>
            <a:prstShdw prst="shdw17" dist="17961" dir="2699999">
              <a:srgbClr val="FF6600">
                <a:gamma/>
                <a:shade val="60000"/>
                <a:invGamma/>
              </a:srgbClr>
            </a:prstShdw>
          </a:effectLst>
          <a:extLst>
            <a:ext uri="{909E8E84-426E-40DD-AFC4-6F175D3DCCD1}">
              <a14:hiddenFill xmlns:a14="http://schemas.microsoft.com/office/drawing/2010/main">
                <a:solidFill>
                  <a:srgbClr val="FF6600"/>
                </a:solidFill>
              </a14:hiddenFill>
            </a:ext>
          </a:extLst>
        </p:spPr>
        <p:txBody>
          <a:bodyPr>
            <a:spAutoFit/>
          </a:bodyPr>
          <a:p>
            <a:pPr fontAlgn="auto">
              <a:spcBef>
                <a:spcPct val="50000"/>
              </a:spcBef>
            </a:pPr>
            <a:r>
              <a:rPr lang="en-US" altLang="zh-CN" sz="2800" noProof="1" dirty="0">
                <a:solidFill>
                  <a:srgbClr val="000000"/>
                </a:solidFill>
                <a:effectLst/>
                <a:latin typeface="方正粗黑宋简体" panose="02000000000000000000" charset="-122"/>
                <a:ea typeface="方正大黑体_GBK" panose="02010600010101010101" charset="-122"/>
                <a:cs typeface="+mn-cs"/>
              </a:rPr>
              <a:t>5</a:t>
            </a:r>
            <a:r>
              <a:rPr lang="zh-CN" altLang="en-US" sz="2800" noProof="1" dirty="0">
                <a:solidFill>
                  <a:srgbClr val="000000"/>
                </a:solidFill>
                <a:effectLst/>
                <a:latin typeface="方正粗黑宋简体" panose="02000000000000000000" charset="-122"/>
                <a:ea typeface="方正大黑体_GBK" panose="02010600010101010101" charset="-122"/>
                <a:cs typeface="+mn-cs"/>
              </a:rPr>
              <a:t>、科目汇总表的编制方法</a:t>
            </a:r>
            <a:endParaRPr lang="zh-CN" altLang="en-US" sz="2800" noProof="1" dirty="0">
              <a:solidFill>
                <a:srgbClr val="000000"/>
              </a:solidFill>
              <a:effectLst/>
              <a:latin typeface="方正粗黑宋简体" panose="02000000000000000000" charset="-122"/>
              <a:ea typeface="方正大黑体_GBK" panose="02010600010101010101" charset="-122"/>
              <a:cs typeface="+mn-cs"/>
            </a:endParaRPr>
          </a:p>
        </p:txBody>
      </p:sp>
    </p:spTree>
    <p:custDataLst>
      <p:tags r:id="rId2"/>
    </p:custDataLst>
  </p:cSld>
  <p:clrMapOvr>
    <a:masterClrMapping/>
  </p:clrMapOvr>
  <p:transition spd="med">
    <p:fade/>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 name="KSO_WM_UNIT_ISNUMDGMTITLE" val="0"/>
  <p:tag name="KSO_WM_TEMPLATE_INDEX" val="40490157"/>
  <p:tag name="KSO_WM_TEMPLATE_CATEGORY" val="custo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138.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3.0"/>
  <p:tag name="KSO_WM_BEAUTIFY_FLAG" val="#wm#"/>
  <p:tag name="KSO_WM_TEMPLATE_INDEX" val="40490157"/>
  <p:tag name="KSO_WM_TEMPLATE_CATEGORY" val="custo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3.0"/>
  <p:tag name="KSO_WM_BEAUTIFY_FLAG" val="#wm#"/>
  <p:tag name="KSO_WM_UNIT_TYPE" val="i"/>
  <p:tag name="KSO_WM_UNIT_INDEX" val="2"/>
  <p:tag name="KSO_WM_UNIT_ISNUMDGMTITLE" val="0"/>
  <p:tag name="KSO_WM_UNIT_NOCLEAR" val="0"/>
  <p:tag name="KSO_WM_TEMPLATE_INDEX" val="40490157"/>
  <p:tag name="KSO_WM_TEMPLATE_CATEGORY" val="custo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3"/>
  <p:tag name="KSO_WM_UNIT_LAYERLEVEL" val="1"/>
  <p:tag name="KSO_WM_TAG_VERSION" val="3.0"/>
  <p:tag name="KSO_WM_BEAUTIFY_FLAG" val="#wm#"/>
  <p:tag name="KSO_WM_UNIT_TYPE" val="i"/>
  <p:tag name="KSO_WM_UNIT_INDEX" val="3"/>
  <p:tag name="KSO_WM_UNIT_ISNUMDGMTITLE" val="0"/>
  <p:tag name="KSO_WM_UNIT_NOCLEAR" val="0"/>
  <p:tag name="KSO_WM_TEMPLATE_INDEX" val="40490157"/>
  <p:tag name="KSO_WM_TEMPLATE_CATEGORY" val="custo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1"/>
  <p:tag name="KSO_WM_UNIT_ISNUMDGMTITLE" val="0"/>
  <p:tag name="KSO_WM_TEMPLATE_INDEX" val="40490157"/>
  <p:tag name="KSO_WM_TEMPLATE_CATEGORY" val="custo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f*2"/>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2"/>
  <p:tag name="KSO_WM_UNIT_ISNUMDGMTITLE" val="0"/>
  <p:tag name="KSO_WM_TEMPLATE_INDEX" val="40490157"/>
  <p:tag name="KSO_WM_TEMPLATE_CATEGORY" val="custo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h_a*1_1"/>
  <p:tag name="KSO_WM_UNIT_LAYERLEVEL" val="1_1"/>
  <p:tag name="KSO_WM_TAG_VERSION" val="3.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 name="KSO_WM_TEMPLATE_INDEX" val="40490157"/>
  <p:tag name="KSO_WM_TEMPLATE_CATEGORY" val="custo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h_f*1_1"/>
  <p:tag name="KSO_WM_UNIT_LAYERLEVEL" val="1_1"/>
  <p:tag name="KSO_WM_TAG_VERSION" val="3.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 name="KSO_WM_UNIT_ISNUMDGMTITLE" val="0"/>
  <p:tag name="KSO_WM_TEMPLATE_INDEX" val="40490157"/>
  <p:tag name="KSO_WM_TEMPLATE_CATEGORY" val="custo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h_a*2_1"/>
  <p:tag name="KSO_WM_UNIT_LAYERLEVEL" val="1_1"/>
  <p:tag name="KSO_WM_TAG_VERSION" val="3.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 name="KSO_WM_TEMPLATE_INDEX" val="40490157"/>
  <p:tag name="KSO_WM_TEMPLATE_CATEGORY" val="custo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h_f*2_1"/>
  <p:tag name="KSO_WM_UNIT_LAYERLEVEL" val="1_1"/>
  <p:tag name="KSO_WM_TAG_VERSION" val="3.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 name="KSO_WM_UNIT_ISNUMDGMTITLE" val="0"/>
  <p:tag name="KSO_WM_TEMPLATE_INDEX" val="40490157"/>
  <p:tag name="KSO_WM_TEMPLATE_CATEGORY" val="custo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INDEX" val="40490157"/>
  <p:tag name="KSO_WM_TEMPLATE_CATEGORY" val="custo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 name="KSO_WM_UNIT_ISNUMDGMTITLE" val="0"/>
  <p:tag name="KSO_WM_TEMPLATE_INDEX" val="40490157"/>
  <p:tag name="KSO_WM_TEMPLATE_CATEGORY" val="custo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b*1"/>
  <p:tag name="KSO_WM_UNIT_LAYERLEVEL" val="1"/>
  <p:tag name="KSO_WM_TAG_VERSION" val="3.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 name="KSO_WM_TEMPLATE_INDEX" val="40490157"/>
  <p:tag name="KSO_WM_TEMPLATE_CATEGORY" val="custo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INDEX" val="40490157"/>
  <p:tag name="KSO_WM_TEMPLATE_CATEGORY" val="custo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175.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66"/>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_9*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176.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UNIT_INDEX" val="1"/>
  <p:tag name="KSO_WM_UNIT_SUBTYPE" val="c"/>
  <p:tag name="KSO_WM_UNIT_TEXT_TYPE" val="1"/>
  <p:tag name="KSO_WM_UNIT_TYPE" val="f"/>
  <p:tag name="KSO_WM_FIGMA_FLAG" val="#fgm#"/>
  <p:tag name="KSO_WM_UNIT_ID" val="_9*f*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181.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9*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2.xml><?xml version="1.0" encoding="utf-8"?>
<p:tagLst xmlns:p="http://schemas.openxmlformats.org/presentationml/2006/main">
  <p:tag name="KSO_WM_UNIT_ISCONTENTSTITLE" val="0"/>
  <p:tag name="KSO_WM_BEAUTIFY_FLAG" val="#wm#"/>
  <p:tag name="KSO_WM_UNIT_INDEX" val="1"/>
  <p:tag name="KSO_WM_UNIT_TEXT_TYPE" val="1"/>
  <p:tag name="KSO_WM_UNIT_TYPE" val="a"/>
  <p:tag name="KSO_WM_LAYOUT_CHECK_HASH" val="384d4343ec25d94a71128a05133fc66cad86a7af"/>
  <p:tag name="KSO_WM_NEWLAYOUT_ID" val="1212"/>
  <p:tag name="KSO_WM_FIGMA_FLAG" val="#fgm#"/>
  <p:tag name="KSO_WM_UNIT_ID" val="_9*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183.xml><?xml version="1.0" encoding="utf-8"?>
<p:tagLst xmlns:p="http://schemas.openxmlformats.org/presentationml/2006/main">
  <p:tag name="KSO_WM_UNIT_HIGHLIGHT" val="0"/>
  <p:tag name="KSO_WM_BEAUTIFY_FLAG" val="#wm#"/>
  <p:tag name="KSO_WM_UNIT_INDEX" val="2"/>
  <p:tag name="KSO_WM_UNIT_SUBTYPE" val="b"/>
  <p:tag name="KSO_WM_UNIT_TEXT_TYPE" val="1"/>
  <p:tag name="KSO_WM_UNIT_TYPE" val="f"/>
  <p:tag name="KSO_WM_FIGMA_FLAG" val="#fgm#"/>
  <p:tag name="KSO_WM_UNIT_ID" val="_9*f*2"/>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8.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10*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9.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ISCONTENTSTITLE" val="0"/>
  <p:tag name="KSO_WM_BEAUTIFY_FLAG" val="#wm#"/>
  <p:tag name="KSO_WM_UNIT_INDEX" val="1"/>
  <p:tag name="KSO_WM_UNIT_TEXT_TYPE" val="1"/>
  <p:tag name="KSO_WM_UNIT_TYPE" val="a"/>
  <p:tag name="KSO_WM_LAYOUT_CHECK_HASH" val="a1b98257fabb0e4b37cec8bdc0592333a2cdbd17"/>
  <p:tag name="KSO_WM_NEWLAYOUT_ID" val="1218"/>
  <p:tag name="KSO_WM_FIGMA_FLAG" val="#fgm#"/>
  <p:tag name="KSO_WM_UNIT_ID" val="_10*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191.xml><?xml version="1.0" encoding="utf-8"?>
<p:tagLst xmlns:p="http://schemas.openxmlformats.org/presentationml/2006/main">
  <p:tag name="KSO_WM_UNIT_PRESET_TEXT" val="PART ONE"/>
  <p:tag name="KSO_WM_BEAUTIFY_FLAG" val="#wm#"/>
  <p:tag name="KSO_WM_UNIT_INDEX" val="1"/>
  <p:tag name="KSO_WM_UNIT_TYPE" val="e"/>
  <p:tag name="KSO_WM_FIGMA_FLAG" val="#fgm#"/>
  <p:tag name="KSO_WM_UNIT_ID" val="_10*e*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193.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66"/>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7.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11*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8.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11*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9.xml><?xml version="1.0" encoding="utf-8"?>
<p:tagLst xmlns:p="http://schemas.openxmlformats.org/presentationml/2006/main">
  <p:tag name="KSO_WM_BEAUTIFY_FLAG" val="#wm#"/>
  <p:tag name="KSO_WM_UNIT_INDEX" val="1"/>
  <p:tag name="KSO_WM_UNIT_TEXT_TYPE" val="1"/>
  <p:tag name="KSO_WM_UNIT_TYPE" val="b"/>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ISCONTENTSTITLE" val="0"/>
  <p:tag name="KSO_WM_BEAUTIFY_FLAG" val="#wm#"/>
  <p:tag name="KSO_WM_UNIT_INDEX" val="1"/>
  <p:tag name="KSO_WM_UNIT_TEXT_TYPE" val="1"/>
  <p:tag name="KSO_WM_UNIT_TYPE" val="a"/>
  <p:tag name="KSO_WM_LAYOUT_CHECK_HASH" val="3400caa301173a8a7522db9d090b85b5836a47f0"/>
  <p:tag name="KSO_WM_NEWLAYOUT_ID" val="1222"/>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04.xml><?xml version="1.0" encoding="utf-8"?>
<p:tagLst xmlns:p="http://schemas.openxmlformats.org/presentationml/2006/main">
  <p:tag name="KSO_WM_BEAUTIFY_FLAG" val="#fgm#"/>
  <p:tag name="KSO_WM_FIGMA_FLAG" val="#fgm#"/>
  <p:tag name="KSO_WM_UNIT_INDEX" val="1"/>
  <p:tag name="KSO_WM_UNIT_TEXT_TYPE" val="1"/>
  <p:tag name="KSO_WM_UNIT_TYPE" val="b"/>
</p:tagLst>
</file>

<file path=ppt/tags/tag205.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2faf53cc01f42cea7ee3964489bb7634c9bd4d39"/>
  <p:tag name="KSO_WM_NEWLAYOUT_ID" val="1"/>
</p:tagLst>
</file>

<file path=ppt/tags/tag206.xml><?xml version="1.0" encoding="utf-8"?>
<p:tagLst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207.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1_2"/>
  <p:tag name="KSO_WM_UNIT_TYPE" val="l_h_i"/>
</p:tagLst>
</file>

<file path=ppt/tags/tag208.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09.xml><?xml version="1.0" encoding="utf-8"?>
<p:tagLst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2_2"/>
  <p:tag name="KSO_WM_UNIT_TYPE" val="l_h_i"/>
</p:tagLst>
</file>

<file path=ppt/tags/tag21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12.xml><?xml version="1.0" encoding="utf-8"?>
<p:tagLst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213.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3_2"/>
  <p:tag name="KSO_WM_UNIT_TYPE" val="l_h_i"/>
</p:tagLst>
</file>

<file path=ppt/tags/tag214.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15.xml><?xml version="1.0" encoding="utf-8"?>
<p:tagLst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216.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4_2"/>
  <p:tag name="KSO_WM_UNIT_TYPE" val="l_h_i"/>
</p:tagLst>
</file>

<file path=ppt/tags/tag217.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21.xml><?xml version="1.0" encoding="utf-8"?>
<p:tagLst xmlns:p="http://schemas.openxmlformats.org/presentationml/2006/main">
  <p:tag name="KSO_WM_BEAUTIFY_FLAG" val="#fgm#"/>
  <p:tag name="KSO_WM_FIGMA_FLAG" val="#fgm#"/>
  <p:tag name="KSO_WM_UNIT_INDEX" val="1"/>
  <p:tag name="KSO_WM_UNIT_TEXT_TYPE" val="1"/>
  <p:tag name="KSO_WM_UNIT_TYPE" val="b"/>
</p:tagLst>
</file>

<file path=ppt/tags/tag222.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415e679b3debba4d0250694952de31ba5ee0dac8"/>
  <p:tag name="KSO_WM_NEWLAYOUT_GROUP_ID" val="layout_1-5"/>
  <p:tag name="KSO_WM_NEWLAYOUT_ID" val="slide_ba60fb0293b23fda"/>
</p:tagLst>
</file>

<file path=ppt/tags/tag223.xml><?xml version="1.0" encoding="utf-8"?>
<p:tagLst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224.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1_2"/>
  <p:tag name="KSO_WM_UNIT_TYPE" val="l_h_i"/>
</p:tagLst>
</file>

<file path=ppt/tags/tag225.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26.xml><?xml version="1.0" encoding="utf-8"?>
<p:tagLst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227.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2_2"/>
  <p:tag name="KSO_WM_UNIT_TYPE" val="l_h_i"/>
</p:tagLst>
</file>

<file path=ppt/tags/tag228.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29.xml><?xml version="1.0" encoding="utf-8"?>
<p:tagLst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3_2"/>
  <p:tag name="KSO_WM_UNIT_TYPE" val="l_h_i"/>
</p:tagLst>
</file>

<file path=ppt/tags/tag231.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32.xml><?xml version="1.0" encoding="utf-8"?>
<p:tagLst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233.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4_2"/>
  <p:tag name="KSO_WM_UNIT_TYPE" val="l_h_i"/>
</p:tagLst>
</file>

<file path=ppt/tags/tag234.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235.xml><?xml version="1.0" encoding="utf-8"?>
<p:tagLst xmlns:p="http://schemas.openxmlformats.org/presentationml/2006/main">
  <p:tag name="KSO_WM_BEAUTIFY_FLAG" val="#fgm#"/>
  <p:tag name="KSO_WM_DIAGRAM_GROUP_CODE" val="1"/>
  <p:tag name="KSO_WM_FIGMA_FLAG" val="#fgm#"/>
  <p:tag name="KSO_WM_UNIT_INDEX" val="1_5_1"/>
  <p:tag name="KSO_WM_UNIT_SUBTYPE" val="d"/>
  <p:tag name="KSO_WM_UNIT_TYPE" val="l_h_i"/>
</p:tagLst>
</file>

<file path=ppt/tags/tag236.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5_2"/>
  <p:tag name="KSO_WM_UNIT_TYPE" val="l_h_i"/>
</p:tagLst>
</file>

<file path=ppt/tags/tag237.xml><?xml version="1.0" encoding="utf-8"?>
<p:tagLst xmlns:p="http://schemas.openxmlformats.org/presentationml/2006/main">
  <p:tag name="KSO_WM_BEAUTIFY_FLAG" val="#fgm#"/>
  <p:tag name="KSO_WM_DIAGRAM_GROUP_CODE" val="1"/>
  <p:tag name="KSO_WM_FIGMA_FLAG" val="#fgm#"/>
  <p:tag name="KSO_WM_UNIT_INDEX" val="1_5_1"/>
  <p:tag name="KSO_WM_UNIT_TYPE" val="l_h_a"/>
</p:tagLst>
</file>

<file path=ppt/tags/tag238.xml><?xml version="1.0" encoding="utf-8"?>
<p:tagLst xmlns:p="http://schemas.openxmlformats.org/presentationml/2006/main">
  <p:tag name="KSO_WM_BEAUTIFY_FLAG" val="#fgm#"/>
  <p:tag name="KSO_WM_DIAGRAM_GROUP_CODE" val="1"/>
  <p:tag name="KSO_WM_FIGMA_FLAG" val="#fgm#"/>
  <p:tag name="KSO_WM_UNIT_INDEX" val="1_6_1"/>
  <p:tag name="KSO_WM_UNIT_SUBTYPE" val="d"/>
  <p:tag name="KSO_WM_UNIT_TYPE" val="l_h_i"/>
</p:tagLst>
</file>

<file path=ppt/tags/tag239.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6_2"/>
  <p:tag name="KSO_WM_UNIT_TYPE" val="l_h_i"/>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BEAUTIFY_FLAG" val="#fgm#"/>
  <p:tag name="KSO_WM_DIAGRAM_GROUP_CODE" val="1"/>
  <p:tag name="KSO_WM_FIGMA_FLAG" val="#fgm#"/>
  <p:tag name="KSO_WM_UNIT_INDEX" val="1_6_1"/>
  <p:tag name="KSO_WM_UNIT_TYPE" val="l_h_a"/>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44.xml><?xml version="1.0" encoding="utf-8"?>
<p:tagLst xmlns:p="http://schemas.openxmlformats.org/presentationml/2006/main">
  <p:tag name="KSO_WM_BEAUTIFY_FLAG" val="#fgm#"/>
  <p:tag name="KSO_WM_FIGMA_FLAG" val="#fgm#"/>
  <p:tag name="KSO_WM_UNIT_INDEX" val="1"/>
  <p:tag name="KSO_WM_UNIT_TYPE" val="a"/>
  <p:tag name="KSO_WM_LAYOUT_CHECK_HASH" val="e1822a92f146ad40872b24ca4105181d672b77b9"/>
  <p:tag name="KSO_WM_NEWLAYOUT_GROUP_ID" val="layout_2"/>
  <p:tag name="KSO_WM_NEWLAYOUT_ID" val="slide_cce2eb3a906a8f67"/>
</p:tagLst>
</file>

<file path=ppt/tags/tag245.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246.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247.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48.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49.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UNIT_INDEX" val="1_2_1"/>
  <p:tag name="KSO_WM_UNIT_TYPE" val="l_h_i"/>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25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52.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53.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254.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ags/tag255.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56.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BEAUTIFY_FLAG" val="#fgm#"/>
  <p:tag name="KSO_WM_FIGMA_FLAG" val="#fgm#"/>
  <p:tag name="KSO_WM_UNIT_INDEX" val="1"/>
  <p:tag name="KSO_WM_UNIT_TYPE" val="a"/>
  <p:tag name="KSO_WM_LAYOUT_CHECK_HASH" val="679c70ed992120f56c92ea27e4f1290dba3adda8"/>
  <p:tag name="KSO_WM_NEWLAYOUT_GROUP_ID" val="layout_27"/>
  <p:tag name="KSO_WM_NEWLAYOUT_ID" val="slide_0c7050319d09d38c"/>
</p:tagLst>
</file>

<file path=ppt/tags/tag261.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UNIT_INDEX" val="1_1_1"/>
  <p:tag name="KSO_WM_UNIT_TYPE" val="l_h_i"/>
</p:tagLst>
</file>

<file path=ppt/tags/tag262.xml><?xml version="1.0" encoding="utf-8"?>
<p:tagLst xmlns:p="http://schemas.openxmlformats.org/presentationml/2006/main">
  <p:tag name="KSO_WM_BEAUTIFY_FLAG" val="#fgm#"/>
  <p:tag name="KSO_WM_DIAGRAM_GROUP_CODE" val="1"/>
  <p:tag name="KSO_WM_FIGMA_FLAG" val="#fgm#"/>
  <p:tag name="KSO_WM_UNIT_INDEX" val="1_1_2"/>
  <p:tag name="KSO_WM_UNIT_SUBTYPE" val="d"/>
  <p:tag name="KSO_WM_UNIT_TYPE" val="l_h_i"/>
</p:tagLst>
</file>

<file path=ppt/tags/tag26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6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65.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UNIT_INDEX" val="1_2_1"/>
  <p:tag name="KSO_WM_UNIT_TYPE" val="l_h_i"/>
</p:tagLst>
</file>

<file path=ppt/tags/tag266.xml><?xml version="1.0" encoding="utf-8"?>
<p:tagLst xmlns:p="http://schemas.openxmlformats.org/presentationml/2006/main">
  <p:tag name="KSO_WM_BEAUTIFY_FLAG" val="#fgm#"/>
  <p:tag name="KSO_WM_DIAGRAM_GROUP_CODE" val="1"/>
  <p:tag name="KSO_WM_FIGMA_FLAG" val="#fgm#"/>
  <p:tag name="KSO_WM_UNIT_INDEX" val="1_2_2"/>
  <p:tag name="KSO_WM_UNIT_SUBTYPE" val="d"/>
  <p:tag name="KSO_WM_UNIT_TYPE" val="l_h_i"/>
</p:tagLst>
</file>

<file path=ppt/tags/tag26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6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69.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UNIT_INDEX" val="1_3_1"/>
  <p:tag name="KSO_WM_UNIT_TYPE" val="l_h_i"/>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BEAUTIFY_FLAG" val="#fgm#"/>
  <p:tag name="KSO_WM_DIAGRAM_GROUP_CODE" val="1"/>
  <p:tag name="KSO_WM_FIGMA_FLAG" val="#fgm#"/>
  <p:tag name="KSO_WM_UNIT_INDEX" val="1_3_2"/>
  <p:tag name="KSO_WM_UNIT_SUBTYPE" val="d"/>
  <p:tag name="KSO_WM_UNIT_TYPE" val="l_h_i"/>
</p:tagLst>
</file>

<file path=ppt/tags/tag271.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72.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6.xml><?xml version="1.0" encoding="utf-8"?>
<p:tagLst xmlns:p="http://schemas.openxmlformats.org/presentationml/2006/main">
  <p:tag name="KSO_WM_BEAUTIFY_FLAG" val="#fgm#"/>
  <p:tag name="KSO_WM_FIGMA_FLAG" val="#fgm#"/>
  <p:tag name="KSO_WM_UNIT_INDEX" val="1"/>
  <p:tag name="KSO_WM_UNIT_TYPE" val="a"/>
  <p:tag name="KSO_WM_LAYOUT_CHECK_HASH" val="4be266103e8c78d9f6b98d933275760cd67b7417"/>
  <p:tag name="KSO_WM_NEWLAYOUT_GROUP_ID" val="layout_6"/>
  <p:tag name="KSO_WM_NEWLAYOUT_ID" val="slide_0b60da66fb947fdd"/>
</p:tagLst>
</file>

<file path=ppt/tags/tag277.xml><?xml version="1.0" encoding="utf-8"?>
<p:tagLst xmlns:p="http://schemas.openxmlformats.org/presentationml/2006/main">
  <p:tag name="KSO_WM_BEAUTIFY_FLAG" val="#fgm#"/>
  <p:tag name="KSO_WM_FIGMA_FLAG" val="#fgm#"/>
  <p:tag name="KSO_WM_UNIT_INDEX" val="1"/>
  <p:tag name="KSO_WM_UNIT_TYPE" val="d"/>
</p:tagLst>
</file>

<file path=ppt/tags/tag278.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27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81.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28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8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7.xml><?xml version="1.0" encoding="utf-8"?>
<p:tagLst xmlns:p="http://schemas.openxmlformats.org/presentationml/2006/main">
  <p:tag name="KSO_WM_BEAUTIFY_FLAG" val="#fgm#"/>
  <p:tag name="KSO_WM_FIGMA_FLAG" val="#fgm#"/>
  <p:tag name="KSO_WM_UNIT_INDEX" val="1"/>
  <p:tag name="KSO_WM_UNIT_TYPE" val="a"/>
  <p:tag name="KSO_WM_LAYOUT_CHECK_HASH" val="4c4a0c3022eade34760d7b88ad8298b3161600b1"/>
  <p:tag name="KSO_WM_NEWLAYOUT_GROUP_ID" val="layout_30"/>
  <p:tag name="KSO_WM_NEWLAYOUT_ID" val="slide_97e71a9c1fd50a82"/>
</p:tagLst>
</file>

<file path=ppt/tags/tag288.xml><?xml version="1.0" encoding="utf-8"?>
<p:tagLst xmlns:p="http://schemas.openxmlformats.org/presentationml/2006/main">
  <p:tag name="KSO_WM_BEAUTIFY_FLAG" val="#fgm#"/>
  <p:tag name="KSO_WM_FIGMA_FLAG" val="#fgm#"/>
  <p:tag name="KSO_WM_UNIT_INDEX" val="1"/>
  <p:tag name="KSO_WM_UNIT_TYPE" val="d"/>
</p:tagLst>
</file>

<file path=ppt/tags/tag289.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91.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92.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293.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94.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95.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296.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97.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01.xml><?xml version="1.0" encoding="utf-8"?>
<p:tagLst xmlns:p="http://schemas.openxmlformats.org/presentationml/2006/main">
  <p:tag name="KSO_WM_BEAUTIFY_FLAG" val="#fgm#"/>
  <p:tag name="KSO_WM_FIGMA_FLAG" val="#fgm#"/>
  <p:tag name="KSO_WM_UNIT_INDEX" val="1"/>
  <p:tag name="KSO_WM_UNIT_TYPE" val="a"/>
  <p:tag name="KSO_WM_LAYOUT_CHECK_HASH" val="eed48ddedaed4f157901b94a3940930712430667"/>
  <p:tag name="KSO_WM_NEWLAYOUT_GROUP_ID" val="layout_60"/>
  <p:tag name="KSO_WM_NEWLAYOUT_ID" val="slide_92e718e35737f8af"/>
</p:tagLst>
</file>

<file path=ppt/tags/tag302.xml><?xml version="1.0" encoding="utf-8"?>
<p:tagLst xmlns:p="http://schemas.openxmlformats.org/presentationml/2006/main">
  <p:tag name="KSO_WM_BEAUTIFY_FLAG" val="#fgm#"/>
  <p:tag name="KSO_WM_FIGMA_FLAG" val="#fgm#"/>
  <p:tag name="KSO_WM_UNIT_INDEX" val="1"/>
  <p:tag name="KSO_WM_UNIT_TYPE" val="d"/>
</p:tagLst>
</file>

<file path=ppt/tags/tag303.xml><?xml version="1.0" encoding="utf-8"?>
<p:tagLst xmlns:p="http://schemas.openxmlformats.org/presentationml/2006/main">
  <p:tag name="KSO_WM_FIGMA_DECORATION_INDEX" val="18_contentModel"/>
  <p:tag name="$PH_EXT" val="2"/>
  <p:tag name="KSO_WM_BEAUTIFY_FLAG" val="#fgm#"/>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
  <p:tag name="KSO_WM_UNIT_TYPE" val="l_i"/>
</p:tagLst>
</file>

<file path=ppt/tags/tag304.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05.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0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0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11.xml><?xml version="1.0" encoding="utf-8"?>
<p:tagLst xmlns:p="http://schemas.openxmlformats.org/presentationml/2006/main">
  <p:tag name="KSO_WM_BEAUTIFY_FLAG" val="#fgm#"/>
  <p:tag name="KSO_WM_FIGMA_FLAG" val="#fgm#"/>
  <p:tag name="KSO_WM_UNIT_INDEX" val="1"/>
  <p:tag name="KSO_WM_UNIT_TYPE" val="a"/>
  <p:tag name="KSO_WM_LAYOUT_CHECK_HASH" val="5d3fb6b4f588b200df9e028b2383f7363962dc02"/>
  <p:tag name="KSO_WM_NEWLAYOUT_GROUP_ID" val="layout_61"/>
  <p:tag name="KSO_WM_NEWLAYOUT_ID" val="slide_1c94fcf67f417551"/>
</p:tagLst>
</file>

<file path=ppt/tags/tag312.xml><?xml version="1.0" encoding="utf-8"?>
<p:tagLst xmlns:p="http://schemas.openxmlformats.org/presentationml/2006/main">
  <p:tag name="KSO_WM_BEAUTIFY_FLAG" val="#fgm#"/>
  <p:tag name="KSO_WM_FIGMA_FLAG" val="#fgm#"/>
  <p:tag name="KSO_WM_UNIT_INDEX" val="1"/>
  <p:tag name="KSO_WM_UNIT_TYPE" val="d"/>
</p:tagLst>
</file>

<file path=ppt/tags/tag313.xml><?xml version="1.0" encoding="utf-8"?>
<p:tagLst xmlns:p="http://schemas.openxmlformats.org/presentationml/2006/main">
  <p:tag name="KSO_WM_FIGMA_DECORATION_INDEX" val="17_contentModel"/>
  <p:tag name="$PH_EXT" val="2"/>
  <p:tag name="KSO_WM_BEAUTIFY_FLAG" val="#fgm#"/>
  <p:tag name="KSO_WM_FIGMA_FLAG" val="#fgm#"/>
  <p:tag name="KSO_WM_UNIT_INDEX" val="1_1"/>
  <p:tag name="KSO_WM_UNIT_TYPE" val="l_i"/>
</p:tagLst>
</file>

<file path=ppt/tags/tag314.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15.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1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1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21.xml><?xml version="1.0" encoding="utf-8"?>
<p:tagLst xmlns:p="http://schemas.openxmlformats.org/presentationml/2006/main">
  <p:tag name="KSO_WM_BEAUTIFY_FLAG" val="#fgm#"/>
  <p:tag name="KSO_WM_FIGMA_FLAG" val="#fgm#"/>
  <p:tag name="KSO_WM_UNIT_INDEX" val="1"/>
  <p:tag name="KSO_WM_UNIT_TYPE" val="a"/>
  <p:tag name="KSO_WM_LAYOUT_CHECK_HASH" val="9dd49564b823ac0f4deb51c40f964c74252f5e12"/>
  <p:tag name="KSO_WM_NEWLAYOUT_GROUP_ID" val="layout_59"/>
  <p:tag name="KSO_WM_NEWLAYOUT_ID" val="slide_20c1f52a92422207"/>
</p:tagLst>
</file>

<file path=ppt/tags/tag322.xml><?xml version="1.0" encoding="utf-8"?>
<p:tagLst xmlns:p="http://schemas.openxmlformats.org/presentationml/2006/main">
  <p:tag name="KSO_WM_BEAUTIFY_FLAG" val="#fgm#"/>
  <p:tag name="KSO_WM_FIGMA_FLAG" val="#fgm#"/>
  <p:tag name="KSO_WM_UNIT_INDEX" val="1"/>
  <p:tag name="KSO_WM_UNIT_TYPE" val="d"/>
</p:tagLst>
</file>

<file path=ppt/tags/tag323.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324.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25.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26.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32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2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29.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331.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35.xml><?xml version="1.0" encoding="utf-8"?>
<p:tagLst xmlns:p="http://schemas.openxmlformats.org/presentationml/2006/main">
  <p:tag name="KSO_WM_BEAUTIFY_FLAG" val="#fgm#"/>
  <p:tag name="KSO_WM_FIGMA_FLAG" val="#fgm#"/>
  <p:tag name="KSO_WM_UNIT_INDEX" val="1"/>
  <p:tag name="KSO_WM_UNIT_TYPE" val="a"/>
  <p:tag name="KSO_WM_LAYOUT_CHECK_HASH" val="62805047313713787085d60a8a5f2cbfea04b72c"/>
  <p:tag name="KSO_WM_NEWLAYOUT_GROUP_ID" val="layout_62"/>
  <p:tag name="KSO_WM_NEWLAYOUT_ID" val="slide_5d511e6d513da58e"/>
</p:tagLst>
</file>

<file path=ppt/tags/tag336.xml><?xml version="1.0" encoding="utf-8"?>
<p:tagLst xmlns:p="http://schemas.openxmlformats.org/presentationml/2006/main">
  <p:tag name="KSO_WM_BEAUTIFY_FLAG" val="#fgm#"/>
  <p:tag name="KSO_WM_FIGMA_FLAG" val="#fgm#"/>
  <p:tag name="KSO_WM_UNIT_INDEX" val="1"/>
  <p:tag name="KSO_WM_UNIT_TYPE" val="d"/>
</p:tagLst>
</file>

<file path=ppt/tags/tag337.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338.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39.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34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42.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43.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344.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345.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49.xml><?xml version="1.0" encoding="utf-8"?>
<p:tagLst xmlns:p="http://schemas.openxmlformats.org/presentationml/2006/main">
  <p:tag name="KSO_WM_BEAUTIFY_FLAG" val="#fgm#"/>
  <p:tag name="KSO_WM_FIGMA_FLAG" val="#fgm#"/>
  <p:tag name="KSO_WM_UNIT_INDEX" val="1"/>
  <p:tag name="KSO_WM_UNIT_TYPE" val="a"/>
  <p:tag name="KSO_WM_LAYOUT_CHECK_HASH" val="4f7cd8c65542aa83847233abbb212d5c708ee691"/>
  <p:tag name="KSO_WM_NEWLAYOUT_GROUP_ID" val="layout_26"/>
  <p:tag name="KSO_WM_NEWLAYOUT_ID" val="slide_f64549512ce8df60"/>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351.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352.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53.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54.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355.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35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5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61.xml><?xml version="1.0" encoding="utf-8"?>
<p:tagLst xmlns:p="http://schemas.openxmlformats.org/presentationml/2006/main">
  <p:tag name="KSO_WM_BEAUTIFY_FLAG" val="#fgm#"/>
  <p:tag name="KSO_WM_FIGMA_FLAG" val="#fgm#"/>
  <p:tag name="KSO_WM_UNIT_INDEX" val="1"/>
  <p:tag name="KSO_WM_UNIT_TYPE" val="a"/>
  <p:tag name="KSO_WM_LAYOUT_CHECK_HASH" val="4ef948ded0b44a0f3e52bb7dc13c36ff3d9ee0df"/>
  <p:tag name="KSO_WM_NEWLAYOUT_GROUP_ID" val="layout_35"/>
  <p:tag name="KSO_WM_NEWLAYOUT_ID" val="slide_38fca7ecc65094e3"/>
</p:tagLst>
</file>

<file path=ppt/tags/tag362.xml><?xml version="1.0" encoding="utf-8"?>
<p:tagLst xmlns:p="http://schemas.openxmlformats.org/presentationml/2006/main">
  <p:tag name="KSO_WM_BEAUTIFY_FLAG" val="#fgm#"/>
  <p:tag name="KSO_WM_DIAGRAM_GROUP_CODE" val="1"/>
  <p:tag name="KSO_WM_FIGMA_FLAG" val="#fgm#"/>
  <p:tag name="KSO_WM_UNIT_INDEX" val="1_1_2"/>
  <p:tag name="KSO_WM_UNIT_SUBTYPE" val="d"/>
  <p:tag name="KSO_WM_UNIT_TYPE" val="l_h_i"/>
</p:tagLst>
</file>

<file path=ppt/tags/tag36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6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65.xml><?xml version="1.0" encoding="utf-8"?>
<p:tagLst xmlns:p="http://schemas.openxmlformats.org/presentationml/2006/main">
  <p:tag name="KSO_WM_BEAUTIFY_FLAG" val="#fgm#"/>
  <p:tag name="KSO_WM_DIAGRAM_GROUP_CODE" val="1"/>
  <p:tag name="KSO_WM_FIGMA_FLAG" val="#fgm#"/>
  <p:tag name="KSO_WM_UNIT_INDEX" val="1_2_2"/>
  <p:tag name="KSO_WM_UNIT_SUBTYPE" val="d"/>
  <p:tag name="KSO_WM_UNIT_TYPE" val="l_h_i"/>
</p:tagLst>
</file>

<file path=ppt/tags/tag36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6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71.xml><?xml version="1.0" encoding="utf-8"?>
<p:tagLst xmlns:p="http://schemas.openxmlformats.org/presentationml/2006/main">
  <p:tag name="KSO_WM_BEAUTIFY_FLAG" val="#fgm#"/>
  <p:tag name="KSO_WM_FIGMA_FLAG" val="#fgm#"/>
  <p:tag name="KSO_WM_UNIT_INDEX" val="1"/>
  <p:tag name="KSO_WM_UNIT_TYPE" val="a"/>
  <p:tag name="KSO_WM_LAYOUT_CHECK_HASH" val="704ce4e3a866cf562f90edd543569ed9efc43400"/>
  <p:tag name="KSO_WM_NEWLAYOUT_GROUP_ID" val="layout_53"/>
  <p:tag name="KSO_WM_NEWLAYOUT_ID" val="slide_3e9887b6c51e8c40"/>
</p:tagLst>
</file>

<file path=ppt/tags/tag372.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373.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374.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75.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76.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377.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378.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79.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83.xml><?xml version="1.0" encoding="utf-8"?>
<p:tagLst xmlns:p="http://schemas.openxmlformats.org/presentationml/2006/main">
  <p:tag name="KSO_WM_BEAUTIFY_FLAG" val="#fgm#"/>
  <p:tag name="KSO_WM_FIGMA_FLAG" val="#fgm#"/>
  <p:tag name="KSO_WM_UNIT_INDEX" val="1"/>
  <p:tag name="KSO_WM_UNIT_TYPE" val="a"/>
  <p:tag name="KSO_WM_LAYOUT_CHECK_HASH" val="2d4eb84c1e30d62edf20870a176cf5a067c6dc77"/>
  <p:tag name="KSO_WM_NEWLAYOUT_GROUP_ID" val="layout_57"/>
  <p:tag name="KSO_WM_NEWLAYOUT_ID" val="slide_fd5d1d17fca415c5"/>
</p:tagLst>
</file>

<file path=ppt/tags/tag384.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UNIT_INDEX" val="1_1_1"/>
  <p:tag name="KSO_WM_UNIT_TYPE" val="l_h_i"/>
</p:tagLst>
</file>

<file path=ppt/tags/tag385.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386.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87.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88.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UNIT_INDEX" val="1_2_1"/>
  <p:tag name="KSO_WM_UNIT_TYPE" val="l_h_i"/>
</p:tagLst>
</file>

<file path=ppt/tags/tag389.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91.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95.xml><?xml version="1.0" encoding="utf-8"?>
<p:tagLst xmlns:p="http://schemas.openxmlformats.org/presentationml/2006/main">
  <p:tag name="KSO_WM_BEAUTIFY_FLAG" val="#fgm#"/>
  <p:tag name="KSO_WM_FIGMA_FLAG" val="#fgm#"/>
  <p:tag name="KSO_WM_UNIT_INDEX" val="1"/>
  <p:tag name="KSO_WM_UNIT_TYPE" val="a"/>
  <p:tag name="KSO_WM_LAYOUT_CHECK_HASH" val="8c2073d630e7333e5b901c2d52d167dd4a7b356e"/>
  <p:tag name="KSO_WM_NEWLAYOUT_GROUP_ID" val="layout_42"/>
  <p:tag name="KSO_WM_NEWLAYOUT_ID" val="slide_30dace1507224ca8"/>
</p:tagLst>
</file>

<file path=ppt/tags/tag396.xml><?xml version="1.0" encoding="utf-8"?>
<p:tagLst xmlns:p="http://schemas.openxmlformats.org/presentationml/2006/main">
  <p:tag name="KSO_WM_BEAUTIFY_FLAG" val="#fgm#"/>
  <p:tag name="KSO_WM_FIGMA_FLAG" val="#fgm#"/>
  <p:tag name="KSO_WM_UNIT_INDEX" val="1"/>
  <p:tag name="KSO_WM_UNIT_TYPE" val="d"/>
</p:tagLst>
</file>

<file path=ppt/tags/tag397.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398.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99.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40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402.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06.xml><?xml version="1.0" encoding="utf-8"?>
<p:tagLst xmlns:p="http://schemas.openxmlformats.org/presentationml/2006/main">
  <p:tag name="KSO_WM_BEAUTIFY_FLAG" val="#fgm#"/>
  <p:tag name="KSO_WM_FIGMA_FLAG" val="#fgm#"/>
  <p:tag name="KSO_WM_UNIT_INDEX" val="1"/>
  <p:tag name="KSO_WM_UNIT_TYPE" val="a"/>
  <p:tag name="KSO_WM_LAYOUT_CHECK_HASH" val="84948aa2d78bab31de1363a04a64a543b4c6c87e"/>
  <p:tag name="KSO_WM_NEWLAYOUT_GROUP_ID" val="layout_39"/>
  <p:tag name="KSO_WM_NEWLAYOUT_ID" val="slide_08cd1d244d55f5c2"/>
</p:tagLst>
</file>

<file path=ppt/tags/tag407.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408.xml><?xml version="1.0" encoding="utf-8"?>
<p:tagLst xmlns:p="http://schemas.openxmlformats.org/presentationml/2006/main">
  <p:tag name="KSO_WM_FIGMA_DECORATION_INDEX" val="1"/>
  <p:tag name="$PH_EXT" val="1"/>
  <p:tag name="KSO_WM_BEAUTIFY_FLAG" val="#fgm#"/>
  <p:tag name="KSO_WM_DIAGRAM_GROUP_CODE" val="1"/>
  <p:tag name="KSO_WM_FIGMA_FLAG" val="#fgm#"/>
  <p:tag name="KSO_WM_UNIT_INDEX" val="1_1_1"/>
  <p:tag name="KSO_WM_UNIT_TYPE" val="l_h_x"/>
</p:tagLst>
</file>

<file path=ppt/tags/tag40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411.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412.xml><?xml version="1.0" encoding="utf-8"?>
<p:tagLst xmlns:p="http://schemas.openxmlformats.org/presentationml/2006/main">
  <p:tag name="KSO_WM_FIGMA_DECORATION_INDEX" val="2"/>
  <p:tag name="$PH_EXT" val="1"/>
  <p:tag name="KSO_WM_BEAUTIFY_FLAG" val="#fgm#"/>
  <p:tag name="KSO_WM_DIAGRAM_GROUP_CODE" val="1"/>
  <p:tag name="KSO_WM_FIGMA_FLAG" val="#fgm#"/>
  <p:tag name="KSO_WM_UNIT_INDEX" val="1_2_1"/>
  <p:tag name="KSO_WM_UNIT_TYPE" val="l_h_x"/>
</p:tagLst>
</file>

<file path=ppt/tags/tag413.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414.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415.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416.xml><?xml version="1.0" encoding="utf-8"?>
<p:tagLst xmlns:p="http://schemas.openxmlformats.org/presentationml/2006/main">
  <p:tag name="KSO_WM_FIGMA_DECORATION_INDEX" val="3"/>
  <p:tag name="$PH_EXT" val="1"/>
  <p:tag name="KSO_WM_BEAUTIFY_FLAG" val="#fgm#"/>
  <p:tag name="KSO_WM_DIAGRAM_GROUP_CODE" val="1"/>
  <p:tag name="KSO_WM_FIGMA_FLAG" val="#fgm#"/>
  <p:tag name="KSO_WM_UNIT_INDEX" val="1_3_1"/>
  <p:tag name="KSO_WM_UNIT_TYPE" val="l_h_x"/>
</p:tagLst>
</file>

<file path=ppt/tags/tag417.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418.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22.xml><?xml version="1.0" encoding="utf-8"?>
<p:tagLst xmlns:p="http://schemas.openxmlformats.org/presentationml/2006/main">
  <p:tag name="KSO_WM_BEAUTIFY_FLAG" val="#fgm#"/>
  <p:tag name="KSO_WM_FIGMA_FLAG" val="#fgm#"/>
  <p:tag name="KSO_WM_UNIT_INDEX" val="1"/>
  <p:tag name="KSO_WM_UNIT_TYPE" val="a"/>
  <p:tag name="KSO_WM_LAYOUT_CHECK_HASH" val="668fe59b9c76f4eab7fe223a1b3aec4bd0b1c34f"/>
  <p:tag name="KSO_WM_NEWLAYOUT_GROUP_ID" val="layout_51"/>
  <p:tag name="KSO_WM_NEWLAYOUT_ID" val="slide_706d4240adf47b4e"/>
</p:tagLst>
</file>

<file path=ppt/tags/tag423.xml><?xml version="1.0" encoding="utf-8"?>
<p:tagLst xmlns:p="http://schemas.openxmlformats.org/presentationml/2006/main">
  <p:tag name="KSO_WM_BEAUTIFY_FLAG" val="#fgm#"/>
  <p:tag name="KSO_WM_FIGMA_FLAG" val="#fgm#"/>
  <p:tag name="KSO_WM_UNIT_INDEX" val="1"/>
  <p:tag name="KSO_WM_UNIT_TYPE" val="d"/>
</p:tagLst>
</file>

<file path=ppt/tags/tag424.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425.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42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42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428.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429.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431.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35.xml><?xml version="1.0" encoding="utf-8"?>
<p:tagLst xmlns:p="http://schemas.openxmlformats.org/presentationml/2006/main">
  <p:tag name="KSO_WM_BEAUTIFY_FLAG" val="#fgm#"/>
  <p:tag name="KSO_WM_FIGMA_FLAG" val="#fgm#"/>
  <p:tag name="KSO_WM_UNIT_INDEX" val="1"/>
  <p:tag name="KSO_WM_UNIT_TYPE" val="a"/>
  <p:tag name="KSO_WM_LAYOUT_CHECK_HASH" val="220b990a8a64ef5f5df4a615838dafe2f50953d0"/>
  <p:tag name="KSO_WM_NEWLAYOUT_GROUP_ID" val="layout_64"/>
  <p:tag name="KSO_WM_NEWLAYOUT_ID" val="slide_a71563b9abdd1690"/>
</p:tagLst>
</file>

<file path=ppt/tags/tag436.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437.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438.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439.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0.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441.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442.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443.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444.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445.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6.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1.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2.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54.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5.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6.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458.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7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0*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40490157"/>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3.0"/>
  <p:tag name="KSO_WM_BEAUTIFY_FLAG" val="#wm#"/>
  <p:tag name="KSO_WM_UNIT_SUBTYPE" val="a"/>
  <p:tag name="KSO_WM_UNIT_PRESET_TEXT" val="单击此处编辑母版文本样式&#10;第二级&#10;第三级&#10;第四级&#10;第五级"/>
  <p:tag name="KSO_WM_UNIT_NOCLEAR" val="0"/>
  <p:tag name="KSO_WM_UNIT_TYPE" val="f"/>
  <p:tag name="KSO_WM_UNIT_INDEX" val="1"/>
  <p:tag name="KSO_WM_TEMPLATE_CATEGORY" val="custom"/>
  <p:tag name="KSO_WM_TEMPLATE_INDEX" val="40490157"/>
  <p:tag name="KSO_WM_UNIT_ISNUMDGMTITLE" val="0"/>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64.xml><?xml version="1.0" encoding="utf-8"?>
<p:tagLst xmlns:p="http://schemas.openxmlformats.org/presentationml/2006/main">
  <p:tag name="KSO_WM_TEMPLATE_SUBCATEGORY" val="29"/>
  <p:tag name="KSO_WM_BEAUTIFY_FLAG" val="#wm#"/>
  <p:tag name="KSO_WM_TEMPLATE_SLIDE_ID" val="slide_4b787e1769c53a6b"/>
  <p:tag name="KSO_WM_TEMPLATE_THUMBS_INDEX" val="1、9"/>
  <p:tag name="KSO_WM_TEMPLATE_INDEX" val="40490157"/>
  <p:tag name="KSO_WM_TEMPLATE_CATEGORY" val="custom"/>
  <p:tag name="KSO_WM_TEMPLATE_MASTER_TYPE" val="0"/>
  <p:tag name="KSO_WM_TAG_VERSION" val="3.0"/>
</p:tagLst>
</file>

<file path=ppt/tags/tag465.xml><?xml version="1.0" encoding="utf-8"?>
<p:tagLst xmlns:p="http://schemas.openxmlformats.org/presentationml/2006/main">
  <p:tag name="KSO_WM_AITEMPLATE_STYLE_ID" val="69796632965"/>
</p:tagLst>
</file>

<file path=ppt/tags/tag46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2*i*1"/>
  <p:tag name="KSO_WM_BEAUTIFY_FLAG" val="#wm#"/>
  <p:tag name="KSO_WM_TAG_VERSION" val="1.0"/>
  <p:tag name="KSO_WM_CHIP_GROUPID" val="618ddf349d7b144ec989f16d"/>
  <p:tag name="KSO_WM_CHIP_XID" val="618e0a8a5268663be886272f"/>
  <p:tag name="KSO_WM_UNIT_DEC_AREA_ID" val="cff9e974689741f99837ddeb0f1bc4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5e01884e4fe4ed6be163493da3e0ec6"/>
</p:tagLst>
</file>

<file path=ppt/tags/tag467.xml><?xml version="1.0" encoding="utf-8"?>
<p:tagLst xmlns:p="http://schemas.openxmlformats.org/presentationml/2006/main">
  <p:tag name="KSO_WM_UNIT_DEFAULT_FONT" val="96;115;2"/>
  <p:tag name="KSO_WM_UNIT_BLOCK" val="0"/>
  <p:tag name="KSO_WM_UNIT_DEC_AREA_ID" val="82349d52c26f4e668adc14352c969815"/>
  <p:tag name="KSO_WM_UNIT_ISCONTENTSTITLE" val="0"/>
  <p:tag name="KSO_WM_UNIT_ISNUMDGMTITLE" val="0"/>
  <p:tag name="KSO_WM_UNIT_PRESET_TEXT" val="工作总结汇报"/>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TEMPLATE_ASSEMBLE_XID" val="61974b81c75558f33bc3a755"/>
  <p:tag name="KSO_WM_TEMPLATE_ASSEMBLE_GROUPID" val="618ddf349d7b144ec989f16d"/>
</p:tagLst>
</file>

<file path=ppt/tags/tag468.xml><?xml version="1.0" encoding="utf-8"?>
<p:tagLst xmlns:p="http://schemas.openxmlformats.org/presentationml/2006/main">
  <p:tag name="KSO_WM_UNIT_DEFAULT_FONT" val="24;32;2"/>
  <p:tag name="KSO_WM_UNIT_BLOCK" val="0"/>
  <p:tag name="KSO_WM_UNIT_DEC_AREA_ID" val="86eadf05607c4199b7e8ad016304e54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UNIT_TEXT_FILL_FORE_SCHEMECOLOR_INDEX_BRIGHTNESS" val="0.15"/>
  <p:tag name="KSO_WM_UNIT_TEXT_FILL_FORE_SCHEMECOLOR_INDEX" val="13"/>
  <p:tag name="KSO_WM_UNIT_TEXT_FILL_TYPE" val="1"/>
  <p:tag name="KSO_WM_TEMPLATE_ASSEMBLE_XID" val="61974b81c75558f33bc3a755"/>
  <p:tag name="KSO_WM_TEMPLATE_ASSEMBLE_GROUPID" val="618ddf349d7b144ec989f16d"/>
</p:tagLst>
</file>

<file path=ppt/tags/tag46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471.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47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7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7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47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7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7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47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479.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48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482.xml><?xml version="1.0" encoding="utf-8"?>
<p:tagLst xmlns:p="http://schemas.openxmlformats.org/presentationml/2006/main">
  <p:tag name="KSO_WM_SLIDE_BACKGROUND_TYPE" val="general"/>
</p:tagLst>
</file>

<file path=ppt/tags/tag483.xml><?xml version="1.0" encoding="utf-8"?>
<p:tagLst xmlns:p="http://schemas.openxmlformats.org/presentationml/2006/main">
  <p:tag name="KSO_WM_SLIDE_BACKGROUND_TYPE" val="general"/>
</p:tagLst>
</file>

<file path=ppt/tags/tag484.xml><?xml version="1.0" encoding="utf-8"?>
<p:tagLst xmlns:p="http://schemas.openxmlformats.org/presentationml/2006/main">
  <p:tag name="KSO_WM_SLIDE_BACKGROUND_TYPE" val="general"/>
</p:tagLst>
</file>

<file path=ppt/tags/tag485.xml><?xml version="1.0" encoding="utf-8"?>
<p:tagLst xmlns:p="http://schemas.openxmlformats.org/presentationml/2006/main">
  <p:tag name="KSO_WM_SLIDE_BACKGROUND_TYPE" val="general"/>
</p:tagLst>
</file>

<file path=ppt/tags/tag48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48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488.xml><?xml version="1.0" encoding="utf-8"?>
<p:tagLst xmlns:p="http://schemas.openxmlformats.org/presentationml/2006/main">
  <p:tag name="KSO_WM_SLIDE_BACKGROUND_TYPE" val="frame"/>
</p:tagLst>
</file>

<file path=ppt/tags/tag489.xml><?xml version="1.0" encoding="utf-8"?>
<p:tagLst xmlns:p="http://schemas.openxmlformats.org/presentationml/2006/main">
  <p:tag name="KSO_WM_SLIDE_BACKGROUND_TYPE" val="frame"/>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frame"/>
</p:tagLst>
</file>

<file path=ppt/tags/tag491.xml><?xml version="1.0" encoding="utf-8"?>
<p:tagLst xmlns:p="http://schemas.openxmlformats.org/presentationml/2006/main">
  <p:tag name="KSO_WM_SLIDE_BACKGROUND_TYPE" val="frame"/>
</p:tagLst>
</file>

<file path=ppt/tags/tag492.xml><?xml version="1.0" encoding="utf-8"?>
<p:tagLst xmlns:p="http://schemas.openxmlformats.org/presentationml/2006/main">
  <p:tag name="KSO_WM_SLIDE_BACKGROUND_TYPE" val="frame"/>
</p:tagLst>
</file>

<file path=ppt/tags/tag49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49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95.xml><?xml version="1.0" encoding="utf-8"?>
<p:tagLst xmlns:p="http://schemas.openxmlformats.org/presentationml/2006/main">
  <p:tag name="KSO_WM_SLIDE_BACKGROUND_TYPE" val="leftRight"/>
</p:tagLst>
</file>

<file path=ppt/tags/tag496.xml><?xml version="1.0" encoding="utf-8"?>
<p:tagLst xmlns:p="http://schemas.openxmlformats.org/presentationml/2006/main">
  <p:tag name="KSO_WM_SLIDE_BACKGROUND_TYPE" val="leftRight"/>
</p:tagLst>
</file>

<file path=ppt/tags/tag497.xml><?xml version="1.0" encoding="utf-8"?>
<p:tagLst xmlns:p="http://schemas.openxmlformats.org/presentationml/2006/main">
  <p:tag name="KSO_WM_SLIDE_BACKGROUND_TYPE" val="leftRight"/>
</p:tagLst>
</file>

<file path=ppt/tags/tag498.xml><?xml version="1.0" encoding="utf-8"?>
<p:tagLst xmlns:p="http://schemas.openxmlformats.org/presentationml/2006/main">
  <p:tag name="KSO_WM_SLIDE_BACKGROUND_TYPE" val="leftRight"/>
</p:tagLst>
</file>

<file path=ppt/tags/tag499.xml><?xml version="1.0" encoding="utf-8"?>
<p:tagLst xmlns:p="http://schemas.openxmlformats.org/presentationml/2006/main">
  <p:tag name="KSO_WM_SLIDE_BACKGROUND_TYPE" val="leftRight"/>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SLIDE_BACKGROUND_TYPE" val="leftRight"/>
</p:tagLst>
</file>

<file path=ppt/tags/tag50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50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03.xml><?xml version="1.0" encoding="utf-8"?>
<p:tagLst xmlns:p="http://schemas.openxmlformats.org/presentationml/2006/main">
  <p:tag name="KSO_WM_SLIDE_BACKGROUND_TYPE" val="topBottom"/>
</p:tagLst>
</file>

<file path=ppt/tags/tag504.xml><?xml version="1.0" encoding="utf-8"?>
<p:tagLst xmlns:p="http://schemas.openxmlformats.org/presentationml/2006/main">
  <p:tag name="KSO_WM_SLIDE_BACKGROUND_TYPE" val="topBottom"/>
</p:tagLst>
</file>

<file path=ppt/tags/tag505.xml><?xml version="1.0" encoding="utf-8"?>
<p:tagLst xmlns:p="http://schemas.openxmlformats.org/presentationml/2006/main">
  <p:tag name="KSO_WM_SLIDE_BACKGROUND_TYPE" val="topBottom"/>
</p:tagLst>
</file>

<file path=ppt/tags/tag506.xml><?xml version="1.0" encoding="utf-8"?>
<p:tagLst xmlns:p="http://schemas.openxmlformats.org/presentationml/2006/main">
  <p:tag name="KSO_WM_SLIDE_BACKGROUND_TYPE" val="topBottom"/>
</p:tagLst>
</file>

<file path=ppt/tags/tag507.xml><?xml version="1.0" encoding="utf-8"?>
<p:tagLst xmlns:p="http://schemas.openxmlformats.org/presentationml/2006/main">
  <p:tag name="KSO_WM_SLIDE_BACKGROUND_TYPE" val="topBottom"/>
</p:tagLst>
</file>

<file path=ppt/tags/tag508.xml><?xml version="1.0" encoding="utf-8"?>
<p:tagLst xmlns:p="http://schemas.openxmlformats.org/presentationml/2006/main">
  <p:tag name="KSO_WM_SLIDE_BACKGROUND_TYPE" val="topBottom"/>
</p:tagLst>
</file>

<file path=ppt/tags/tag50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11.xml><?xml version="1.0" encoding="utf-8"?>
<p:tagLst xmlns:p="http://schemas.openxmlformats.org/presentationml/2006/main">
  <p:tag name="KSO_WM_SLIDE_BACKGROUND_TYPE" val="bottomTop"/>
</p:tagLst>
</file>

<file path=ppt/tags/tag512.xml><?xml version="1.0" encoding="utf-8"?>
<p:tagLst xmlns:p="http://schemas.openxmlformats.org/presentationml/2006/main">
  <p:tag name="KSO_WM_SLIDE_BACKGROUND_TYPE" val="bottomTop"/>
</p:tagLst>
</file>

<file path=ppt/tags/tag513.xml><?xml version="1.0" encoding="utf-8"?>
<p:tagLst xmlns:p="http://schemas.openxmlformats.org/presentationml/2006/main">
  <p:tag name="KSO_WM_SLIDE_BACKGROUND_TYPE" val="bottomTop"/>
</p:tagLst>
</file>

<file path=ppt/tags/tag514.xml><?xml version="1.0" encoding="utf-8"?>
<p:tagLst xmlns:p="http://schemas.openxmlformats.org/presentationml/2006/main">
  <p:tag name="KSO_WM_SLIDE_BACKGROUND_TYPE" val="bottomTop"/>
</p:tagLst>
</file>

<file path=ppt/tags/tag515.xml><?xml version="1.0" encoding="utf-8"?>
<p:tagLst xmlns:p="http://schemas.openxmlformats.org/presentationml/2006/main">
  <p:tag name="KSO_WM_SLIDE_BACKGROUND_TYPE" val="bottomTop"/>
</p:tagLst>
</file>

<file path=ppt/tags/tag516.xml><?xml version="1.0" encoding="utf-8"?>
<p:tagLst xmlns:p="http://schemas.openxmlformats.org/presentationml/2006/main">
  <p:tag name="KSO_WM_SLIDE_BACKGROUND_TYPE" val="bottomTop"/>
</p:tagLst>
</file>

<file path=ppt/tags/tag51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51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19.xml><?xml version="1.0" encoding="utf-8"?>
<p:tagLst xmlns:p="http://schemas.openxmlformats.org/presentationml/2006/main">
  <p:tag name="KSO_WM_SLIDE_BACKGROUND_TYPE" val="navigation"/>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SLIDE_BACKGROUND_TYPE" val="navigation"/>
</p:tagLst>
</file>

<file path=ppt/tags/tag521.xml><?xml version="1.0" encoding="utf-8"?>
<p:tagLst xmlns:p="http://schemas.openxmlformats.org/presentationml/2006/main">
  <p:tag name="KSO_WM_SLIDE_BACKGROUND_TYPE" val="navigation"/>
</p:tagLst>
</file>

<file path=ppt/tags/tag522.xml><?xml version="1.0" encoding="utf-8"?>
<p:tagLst xmlns:p="http://schemas.openxmlformats.org/presentationml/2006/main">
  <p:tag name="KSO_WM_SLIDE_BACKGROUND_TYPE" val="navigation"/>
</p:tagLst>
</file>

<file path=ppt/tags/tag523.xml><?xml version="1.0" encoding="utf-8"?>
<p:tagLst xmlns:p="http://schemas.openxmlformats.org/presentationml/2006/main">
  <p:tag name="KSO_WM_SLIDE_BACKGROUND_TYPE" val="navigation"/>
</p:tagLst>
</file>

<file path=ppt/tags/tag524.xml><?xml version="1.0" encoding="utf-8"?>
<p:tagLst xmlns:p="http://schemas.openxmlformats.org/presentationml/2006/main">
  <p:tag name="KSO_WM_SLIDE_BACKGROUND_TYPE" val="navigation"/>
</p:tagLst>
</file>

<file path=ppt/tags/tag525.xml><?xml version="1.0" encoding="utf-8"?>
<p:tagLst xmlns:p="http://schemas.openxmlformats.org/presentationml/2006/main">
  <p:tag name="KSO_WM_SLIDE_BACKGROUND_TYPE" val="navigation"/>
</p:tagLst>
</file>

<file path=ppt/tags/tag526.xml><?xml version="1.0" encoding="utf-8"?>
<p:tagLst xmlns:p="http://schemas.openxmlformats.org/presentationml/2006/main">
  <p:tag name="KSO_WM_SLIDE_BACKGROUND_TYPE" val="navigation"/>
</p:tagLst>
</file>

<file path=ppt/tags/tag52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52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29.xml><?xml version="1.0" encoding="utf-8"?>
<p:tagLst xmlns:p="http://schemas.openxmlformats.org/presentationml/2006/main">
  <p:tag name="KSO_WM_SLIDE_BACKGROUND_TYPE" val="belt"/>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SLIDE_BACKGROUND_TYPE" val="belt"/>
</p:tagLst>
</file>

<file path=ppt/tags/tag531.xml><?xml version="1.0" encoding="utf-8"?>
<p:tagLst xmlns:p="http://schemas.openxmlformats.org/presentationml/2006/main">
  <p:tag name="KSO_WM_SLIDE_BACKGROUND_TYPE" val="belt"/>
</p:tagLst>
</file>

<file path=ppt/tags/tag532.xml><?xml version="1.0" encoding="utf-8"?>
<p:tagLst xmlns:p="http://schemas.openxmlformats.org/presentationml/2006/main">
  <p:tag name="KSO_WM_SLIDE_BACKGROUND_TYPE" val="belt"/>
</p:tagLst>
</file>

<file path=ppt/tags/tag533.xml><?xml version="1.0" encoding="utf-8"?>
<p:tagLst xmlns:p="http://schemas.openxmlformats.org/presentationml/2006/main">
  <p:tag name="KSO_WM_SLIDE_BACKGROUND_TYPE" val="belt"/>
</p:tagLst>
</file>

<file path=ppt/tags/tag534.xml><?xml version="1.0" encoding="utf-8"?>
<p:tagLst xmlns:p="http://schemas.openxmlformats.org/presentationml/2006/main">
  <p:tag name="KSO_WM_TEMPLATE_CATEGORY" val="custom"/>
  <p:tag name="KSO_WM_TEMPLATE_INDEX" val="20220976"/>
</p:tagLst>
</file>

<file path=ppt/tags/tag535.xml><?xml version="1.0" encoding="utf-8"?>
<p:tagLst xmlns:p="http://schemas.openxmlformats.org/presentationml/2006/main">
  <p:tag name="KSO_WM_TEMPLATE_CATEGORY" val="custom"/>
  <p:tag name="KSO_WM_TEMPLATE_INDEX" val="20220976"/>
</p:tagLst>
</file>

<file path=ppt/tags/tag536.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1*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1*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1*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1*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1*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1*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1*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1*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5.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1*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6.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1*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1*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8.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1*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1*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74.5625709961988,&quot;left&quot;:86.30251968503937,&quot;top&quot;:114.84566929133857,&quot;width&quot;:832.8474803149605}"/>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0.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1*l_x*1_2"/>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374.5625709961988,&quot;left&quot;:86.30251968503937,&quot;top&quot;:114.84566929133857,&quot;width&quot;:832.8474803149605}"/>
</p:tagLst>
</file>

<file path=ppt/tags/tag551.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1*l_x*1_3"/>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374.5625709961988,&quot;left&quot;:86.30251968503937,&quot;top&quot;:114.84566929133857,&quot;width&quot;:832.8474803149605}"/>
</p:tagLst>
</file>

<file path=ppt/tags/tag552.xml><?xml version="1.0" encoding="utf-8"?>
<p:tagLst xmlns:p="http://schemas.openxmlformats.org/presentationml/2006/main">
  <p:tag name="KSO_WM_SLIDE_ITEM_CNT" val="2"/>
</p:tagLst>
</file>

<file path=ppt/tags/tag553.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55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556.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5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UNIT_TYPE" val="i"/>
  <p:tag name="KSO_WM_UNIT_INDEX" val="2"/>
  <p:tag name="KSO_WM_UNIT_LINE_FORE_SCHEMECOLOR_INDEX_BRIGHTNESS" val="0.35"/>
  <p:tag name="KSO_WM_UNIT_LINE_FORE_SCHEMECOLOR_INDEX" val="13"/>
  <p:tag name="KSO_WM_UNIT_LINE_FILL_TYPE" val="2"/>
</p:tagLst>
</file>

<file path=ppt/tags/tag55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UNIT_FILL_FORE_SCHEMECOLOR_INDEX_BRIGHTNESS" val="0"/>
  <p:tag name="KSO_WM_UNIT_FILL_FORE_SCHEMECOLOR_INDEX" val="14"/>
  <p:tag name="KSO_WM_UNIT_FILL_TYPE" val="1"/>
  <p:tag name="KSO_WM_UNIT_LINE_FORE_SCHEMECOLOR_INDEX_BRIGHTNESS" val="0.35"/>
  <p:tag name="KSO_WM_UNIT_LINE_FORE_SCHEMECOLOR_INDEX" val="13"/>
  <p:tag name="KSO_WM_UNIT_LINE_FILL_TYPE" val="2"/>
</p:tagLst>
</file>

<file path=ppt/tags/tag55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UNIT_LINE_FORE_SCHEMECOLOR_INDEX_BRIGHTNESS" val="0.35"/>
  <p:tag name="KSO_WM_UNIT_LINE_FORE_SCHEMECOLOR_INDEX" val="13"/>
  <p:tag name="KSO_WM_UNIT_LINE_FILL_TYPE"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6"/>
  <p:tag name="KSO_WM_UNIT_LAYERLEVEL" val="1"/>
  <p:tag name="KSO_WM_TAG_VERSION" val="1.0"/>
  <p:tag name="KSO_WM_BEAUTIFY_FLAG" val="#wm#"/>
  <p:tag name="KSO_WM_UNIT_TYPE" val="i"/>
  <p:tag name="KSO_WM_UNIT_INDEX" val="6"/>
  <p:tag name="KSO_WM_UNIT_LINE_FORE_SCHEMECOLOR_INDEX_BRIGHTNESS" val="0.35"/>
  <p:tag name="KSO_WM_UNIT_LINE_FORE_SCHEMECOLOR_INDEX" val="13"/>
  <p:tag name="KSO_WM_UNIT_LINE_FILL_TYPE" val="2"/>
</p:tagLst>
</file>

<file path=ppt/tags/tag56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5"/>
  <p:tag name="KSO_WM_UNIT_LAYERLEVEL" val="1"/>
  <p:tag name="KSO_WM_TAG_VERSION" val="1.0"/>
  <p:tag name="KSO_WM_BEAUTIFY_FLAG" val="#wm#"/>
  <p:tag name="KSO_WM_UNIT_TYPE" val="i"/>
  <p:tag name="KSO_WM_UNIT_INDEX" val="5"/>
  <p:tag name="KSO_WM_UNIT_FILL_FORE_SCHEMECOLOR_INDEX_BRIGHTNESS" val="0"/>
  <p:tag name="KSO_WM_UNIT_FILL_FORE_SCHEMECOLOR_INDEX" val="14"/>
  <p:tag name="KSO_WM_UNIT_FILL_TYPE" val="1"/>
  <p:tag name="KSO_WM_UNIT_LINE_FORE_SCHEMECOLOR_INDEX_BRIGHTNESS" val="0.35"/>
  <p:tag name="KSO_WM_UNIT_LINE_FORE_SCHEMECOLOR_INDEX" val="13"/>
  <p:tag name="KSO_WM_UNIT_LINE_FILL_TYPE" val="2"/>
</p:tagLst>
</file>

<file path=ppt/tags/tag5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7"/>
  <p:tag name="KSO_WM_UNIT_LAYERLEVEL" val="1"/>
  <p:tag name="KSO_WM_TAG_VERSION" val="1.0"/>
  <p:tag name="KSO_WM_BEAUTIFY_FLAG" val="#wm#"/>
  <p:tag name="KSO_WM_UNIT_TYPE" val="i"/>
  <p:tag name="KSO_WM_UNIT_INDEX" val="7"/>
  <p:tag name="KSO_WM_UNIT_LINE_FORE_SCHEMECOLOR_INDEX_BRIGHTNESS" val="0.35"/>
  <p:tag name="KSO_WM_UNIT_LINE_FORE_SCHEMECOLOR_INDEX" val="13"/>
  <p:tag name="KSO_WM_UNIT_LINE_FILL_TYPE" val="2"/>
</p:tagLst>
</file>

<file path=ppt/tags/tag5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8"/>
  <p:tag name="KSO_WM_UNIT_LAYERLEVEL" val="1"/>
  <p:tag name="KSO_WM_TAG_VERSION" val="1.0"/>
  <p:tag name="KSO_WM_BEAUTIFY_FLAG" val="#wm#"/>
  <p:tag name="KSO_WM_UNIT_TYPE" val="i"/>
  <p:tag name="KSO_WM_UNIT_INDEX" val="8"/>
  <p:tag name="KSO_WM_UNIT_LINE_FORE_SCHEMECOLOR_INDEX_BRIGHTNESS" val="0.35"/>
  <p:tag name="KSO_WM_UNIT_LINE_FORE_SCHEMECOLOR_INDEX" val="13"/>
  <p:tag name="KSO_WM_UNIT_LINE_FILL_TYPE" val="2"/>
</p:tagLst>
</file>

<file path=ppt/tags/tag5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10"/>
  <p:tag name="KSO_WM_UNIT_LAYERLEVEL" val="1"/>
  <p:tag name="KSO_WM_TAG_VERSION" val="1.0"/>
  <p:tag name="KSO_WM_BEAUTIFY_FLAG" val="#wm#"/>
  <p:tag name="KSO_WM_UNIT_TYPE" val="i"/>
  <p:tag name="KSO_WM_UNIT_INDEX" val="10"/>
  <p:tag name="KSO_WM_UNIT_LINE_FORE_SCHEMECOLOR_INDEX_BRIGHTNESS" val="0.35"/>
  <p:tag name="KSO_WM_UNIT_LINE_FORE_SCHEMECOLOR_INDEX" val="13"/>
  <p:tag name="KSO_WM_UNIT_LINE_FILL_TYPE" val="2"/>
</p:tagLst>
</file>

<file path=ppt/tags/tag5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9"/>
  <p:tag name="KSO_WM_UNIT_LAYERLEVEL" val="1"/>
  <p:tag name="KSO_WM_TAG_VERSION" val="1.0"/>
  <p:tag name="KSO_WM_BEAUTIFY_FLAG" val="#wm#"/>
  <p:tag name="KSO_WM_UNIT_TYPE" val="i"/>
  <p:tag name="KSO_WM_UNIT_INDEX" val="9"/>
  <p:tag name="KSO_WM_UNIT_LINE_FORE_SCHEMECOLOR_INDEX_BRIGHTNESS" val="0.35"/>
  <p:tag name="KSO_WM_UNIT_LINE_FORE_SCHEMECOLOR_INDEX" val="13"/>
  <p:tag name="KSO_WM_UNIT_LINE_FILL_TYPE" val="2"/>
</p:tagLst>
</file>

<file path=ppt/tags/tag566.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7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1.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2.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3.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4.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6.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7.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8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91.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92.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93.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594.xml><?xml version="1.0" encoding="utf-8"?>
<p:tagLst xmlns:p="http://schemas.openxmlformats.org/presentationml/2006/main">
  <p:tag name="KSO_WM_SLIDE_BK_DARK_LIGHT" val="2"/>
  <p:tag name="KSO_WM_SLIDE_BACKGROUND_TYPE" val="general"/>
</p:tagLst>
</file>

<file path=ppt/tags/tag59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UNIT_TYPE" val="i"/>
  <p:tag name="KSO_WM_UNIT_INDEX" val="2"/>
  <p:tag name="KSO_WM_UNIT_LINE_FORE_SCHEMECOLOR_INDEX_BRIGHTNESS" val="0.35"/>
  <p:tag name="KSO_WM_UNIT_LINE_FORE_SCHEMECOLOR_INDEX" val="13"/>
  <p:tag name="KSO_WM_UNIT_LINE_FILL_TYPE" val="2"/>
</p:tagLst>
</file>

<file path=ppt/tags/tag59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UNIT_FILL_FORE_SCHEMECOLOR_INDEX_BRIGHTNESS" val="0"/>
  <p:tag name="KSO_WM_UNIT_FILL_FORE_SCHEMECOLOR_INDEX" val="14"/>
  <p:tag name="KSO_WM_UNIT_FILL_TYPE" val="1"/>
  <p:tag name="KSO_WM_UNIT_LINE_FORE_SCHEMECOLOR_INDEX_BRIGHTNESS" val="0.35"/>
  <p:tag name="KSO_WM_UNIT_LINE_FORE_SCHEMECOLOR_INDEX" val="13"/>
  <p:tag name="KSO_WM_UNIT_LINE_FILL_TYPE" val="2"/>
</p:tagLst>
</file>

<file path=ppt/tags/tag5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UNIT_LINE_FORE_SCHEMECOLOR_INDEX_BRIGHTNESS" val="0.35"/>
  <p:tag name="KSO_WM_UNIT_LINE_FORE_SCHEMECOLOR_INDEX" val="13"/>
  <p:tag name="KSO_WM_UNIT_LINE_FILL_TYPE" val="2"/>
</p:tagLst>
</file>

<file path=ppt/tags/tag5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6"/>
  <p:tag name="KSO_WM_UNIT_LAYERLEVEL" val="1"/>
  <p:tag name="KSO_WM_TAG_VERSION" val="1.0"/>
  <p:tag name="KSO_WM_BEAUTIFY_FLAG" val="#wm#"/>
  <p:tag name="KSO_WM_UNIT_TYPE" val="i"/>
  <p:tag name="KSO_WM_UNIT_INDEX" val="6"/>
  <p:tag name="KSO_WM_UNIT_LINE_FORE_SCHEMECOLOR_INDEX_BRIGHTNESS" val="0.35"/>
  <p:tag name="KSO_WM_UNIT_LINE_FORE_SCHEMECOLOR_INDEX" val="13"/>
  <p:tag name="KSO_WM_UNIT_LINE_FILL_TYPE" val="2"/>
</p:tagLst>
</file>

<file path=ppt/tags/tag5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5"/>
  <p:tag name="KSO_WM_UNIT_LAYERLEVEL" val="1"/>
  <p:tag name="KSO_WM_TAG_VERSION" val="1.0"/>
  <p:tag name="KSO_WM_BEAUTIFY_FLAG" val="#wm#"/>
  <p:tag name="KSO_WM_UNIT_TYPE" val="i"/>
  <p:tag name="KSO_WM_UNIT_INDEX" val="5"/>
  <p:tag name="KSO_WM_UNIT_FILL_FORE_SCHEMECOLOR_INDEX_BRIGHTNESS" val="0"/>
  <p:tag name="KSO_WM_UNIT_FILL_FORE_SCHEMECOLOR_INDEX" val="14"/>
  <p:tag name="KSO_WM_UNIT_FILL_TYPE" val="1"/>
  <p:tag name="KSO_WM_UNIT_LINE_FORE_SCHEMECOLOR_INDEX_BRIGHTNESS" val="0.35"/>
  <p:tag name="KSO_WM_UNIT_LINE_FORE_SCHEMECOLOR_INDEX" val="13"/>
  <p:tag name="KSO_WM_UNIT_LINE_FILL_TYPE"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7"/>
  <p:tag name="KSO_WM_UNIT_LAYERLEVEL" val="1"/>
  <p:tag name="KSO_WM_TAG_VERSION" val="1.0"/>
  <p:tag name="KSO_WM_BEAUTIFY_FLAG" val="#wm#"/>
  <p:tag name="KSO_WM_UNIT_TYPE" val="i"/>
  <p:tag name="KSO_WM_UNIT_INDEX" val="7"/>
  <p:tag name="KSO_WM_UNIT_LINE_FORE_SCHEMECOLOR_INDEX_BRIGHTNESS" val="0.35"/>
  <p:tag name="KSO_WM_UNIT_LINE_FORE_SCHEMECOLOR_INDEX" val="13"/>
  <p:tag name="KSO_WM_UNIT_LINE_FILL_TYPE" val="2"/>
</p:tagLst>
</file>

<file path=ppt/tags/tag6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8"/>
  <p:tag name="KSO_WM_UNIT_LAYERLEVEL" val="1"/>
  <p:tag name="KSO_WM_TAG_VERSION" val="1.0"/>
  <p:tag name="KSO_WM_BEAUTIFY_FLAG" val="#wm#"/>
  <p:tag name="KSO_WM_UNIT_TYPE" val="i"/>
  <p:tag name="KSO_WM_UNIT_INDEX" val="8"/>
  <p:tag name="KSO_WM_UNIT_LINE_FORE_SCHEMECOLOR_INDEX_BRIGHTNESS" val="0.35"/>
  <p:tag name="KSO_WM_UNIT_LINE_FORE_SCHEMECOLOR_INDEX" val="13"/>
  <p:tag name="KSO_WM_UNIT_LINE_FILL_TYPE" val="2"/>
</p:tagLst>
</file>

<file path=ppt/tags/tag6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10"/>
  <p:tag name="KSO_WM_UNIT_LAYERLEVEL" val="1"/>
  <p:tag name="KSO_WM_TAG_VERSION" val="1.0"/>
  <p:tag name="KSO_WM_BEAUTIFY_FLAG" val="#wm#"/>
  <p:tag name="KSO_WM_UNIT_TYPE" val="i"/>
  <p:tag name="KSO_WM_UNIT_INDEX" val="10"/>
  <p:tag name="KSO_WM_UNIT_LINE_FORE_SCHEMECOLOR_INDEX_BRIGHTNESS" val="0.35"/>
  <p:tag name="KSO_WM_UNIT_LINE_FORE_SCHEMECOLOR_INDEX" val="13"/>
  <p:tag name="KSO_WM_UNIT_LINE_FILL_TYPE" val="2"/>
</p:tagLst>
</file>

<file path=ppt/tags/tag60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9"/>
  <p:tag name="KSO_WM_UNIT_LAYERLEVEL" val="1"/>
  <p:tag name="KSO_WM_TAG_VERSION" val="1.0"/>
  <p:tag name="KSO_WM_BEAUTIFY_FLAG" val="#wm#"/>
  <p:tag name="KSO_WM_UNIT_TYPE" val="i"/>
  <p:tag name="KSO_WM_UNIT_INDEX" val="9"/>
  <p:tag name="KSO_WM_UNIT_LINE_FORE_SCHEMECOLOR_INDEX_BRIGHTNESS" val="0.35"/>
  <p:tag name="KSO_WM_UNIT_LINE_FORE_SCHEMECOLOR_INDEX" val="13"/>
  <p:tag name="KSO_WM_UNIT_LINE_FILL_TYPE" val="2"/>
</p:tagLst>
</file>

<file path=ppt/tags/tag6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05.xml><?xml version="1.0" encoding="utf-8"?>
<p:tagLst xmlns:p="http://schemas.openxmlformats.org/presentationml/2006/main">
  <p:tag name="KSO_WM_SLIDE_BK_DARK_LIGHT" val="2"/>
  <p:tag name="KSO_WM_SLIDE_BACKGROUND_TYPE" val="general"/>
</p:tagLst>
</file>

<file path=ppt/tags/tag60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UNIT_TYPE" val="i"/>
  <p:tag name="KSO_WM_UNIT_INDEX" val="2"/>
  <p:tag name="KSO_WM_UNIT_LINE_FORE_SCHEMECOLOR_INDEX_BRIGHTNESS" val="0.35"/>
  <p:tag name="KSO_WM_UNIT_LINE_FORE_SCHEMECOLOR_INDEX" val="13"/>
  <p:tag name="KSO_WM_UNIT_LINE_FILL_TYPE" val="2"/>
</p:tagLst>
</file>

<file path=ppt/tags/tag60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UNIT_FILL_FORE_SCHEMECOLOR_INDEX_BRIGHTNESS" val="0"/>
  <p:tag name="KSO_WM_UNIT_FILL_FORE_SCHEMECOLOR_INDEX" val="14"/>
  <p:tag name="KSO_WM_UNIT_FILL_TYPE" val="1"/>
  <p:tag name="KSO_WM_UNIT_LINE_FORE_SCHEMECOLOR_INDEX_BRIGHTNESS" val="0.35"/>
  <p:tag name="KSO_WM_UNIT_LINE_FORE_SCHEMECOLOR_INDEX" val="13"/>
  <p:tag name="KSO_WM_UNIT_LINE_FILL_TYPE" val="2"/>
</p:tagLst>
</file>

<file path=ppt/tags/tag6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UNIT_LINE_FORE_SCHEMECOLOR_INDEX_BRIGHTNESS" val="0.35"/>
  <p:tag name="KSO_WM_UNIT_LINE_FORE_SCHEMECOLOR_INDEX" val="13"/>
  <p:tag name="KSO_WM_UNIT_LINE_FILL_TYPE" val="2"/>
</p:tagLst>
</file>

<file path=ppt/tags/tag6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6"/>
  <p:tag name="KSO_WM_UNIT_LAYERLEVEL" val="1"/>
  <p:tag name="KSO_WM_TAG_VERSION" val="1.0"/>
  <p:tag name="KSO_WM_BEAUTIFY_FLAG" val="#wm#"/>
  <p:tag name="KSO_WM_UNIT_TYPE" val="i"/>
  <p:tag name="KSO_WM_UNIT_INDEX" val="6"/>
  <p:tag name="KSO_WM_UNIT_LINE_FORE_SCHEMECOLOR_INDEX_BRIGHTNESS" val="0.35"/>
  <p:tag name="KSO_WM_UNIT_LINE_FORE_SCHEMECOLOR_INDEX" val="13"/>
  <p:tag name="KSO_WM_UNIT_LINE_FILL_TYPE" val="2"/>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5"/>
  <p:tag name="KSO_WM_UNIT_LAYERLEVEL" val="1"/>
  <p:tag name="KSO_WM_TAG_VERSION" val="1.0"/>
  <p:tag name="KSO_WM_BEAUTIFY_FLAG" val="#wm#"/>
  <p:tag name="KSO_WM_UNIT_TYPE" val="i"/>
  <p:tag name="KSO_WM_UNIT_INDEX" val="5"/>
  <p:tag name="KSO_WM_UNIT_FILL_FORE_SCHEMECOLOR_INDEX_BRIGHTNESS" val="0"/>
  <p:tag name="KSO_WM_UNIT_FILL_FORE_SCHEMECOLOR_INDEX" val="14"/>
  <p:tag name="KSO_WM_UNIT_FILL_TYPE" val="1"/>
  <p:tag name="KSO_WM_UNIT_LINE_FORE_SCHEMECOLOR_INDEX_BRIGHTNESS" val="0.35"/>
  <p:tag name="KSO_WM_UNIT_LINE_FORE_SCHEMECOLOR_INDEX" val="13"/>
  <p:tag name="KSO_WM_UNIT_LINE_FILL_TYPE" val="2"/>
</p:tagLst>
</file>

<file path=ppt/tags/tag61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7"/>
  <p:tag name="KSO_WM_UNIT_LAYERLEVEL" val="1"/>
  <p:tag name="KSO_WM_TAG_VERSION" val="1.0"/>
  <p:tag name="KSO_WM_BEAUTIFY_FLAG" val="#wm#"/>
  <p:tag name="KSO_WM_UNIT_TYPE" val="i"/>
  <p:tag name="KSO_WM_UNIT_INDEX" val="7"/>
  <p:tag name="KSO_WM_UNIT_LINE_FORE_SCHEMECOLOR_INDEX_BRIGHTNESS" val="0.35"/>
  <p:tag name="KSO_WM_UNIT_LINE_FORE_SCHEMECOLOR_INDEX" val="13"/>
  <p:tag name="KSO_WM_UNIT_LINE_FILL_TYPE" val="2"/>
</p:tagLst>
</file>

<file path=ppt/tags/tag61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8"/>
  <p:tag name="KSO_WM_UNIT_LAYERLEVEL" val="1"/>
  <p:tag name="KSO_WM_TAG_VERSION" val="1.0"/>
  <p:tag name="KSO_WM_BEAUTIFY_FLAG" val="#wm#"/>
  <p:tag name="KSO_WM_UNIT_TYPE" val="i"/>
  <p:tag name="KSO_WM_UNIT_INDEX" val="8"/>
  <p:tag name="KSO_WM_UNIT_LINE_FORE_SCHEMECOLOR_INDEX_BRIGHTNESS" val="0.35"/>
  <p:tag name="KSO_WM_UNIT_LINE_FORE_SCHEMECOLOR_INDEX" val="13"/>
  <p:tag name="KSO_WM_UNIT_LINE_FILL_TYPE" val="2"/>
</p:tagLst>
</file>

<file path=ppt/tags/tag61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10"/>
  <p:tag name="KSO_WM_UNIT_LAYERLEVEL" val="1"/>
  <p:tag name="KSO_WM_TAG_VERSION" val="1.0"/>
  <p:tag name="KSO_WM_BEAUTIFY_FLAG" val="#wm#"/>
  <p:tag name="KSO_WM_UNIT_TYPE" val="i"/>
  <p:tag name="KSO_WM_UNIT_INDEX" val="10"/>
  <p:tag name="KSO_WM_UNIT_LINE_FORE_SCHEMECOLOR_INDEX_BRIGHTNESS" val="0.35"/>
  <p:tag name="KSO_WM_UNIT_LINE_FORE_SCHEMECOLOR_INDEX" val="13"/>
  <p:tag name="KSO_WM_UNIT_LINE_FILL_TYPE" val="2"/>
</p:tagLst>
</file>

<file path=ppt/tags/tag61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9"/>
  <p:tag name="KSO_WM_UNIT_LAYERLEVEL" val="1"/>
  <p:tag name="KSO_WM_TAG_VERSION" val="1.0"/>
  <p:tag name="KSO_WM_BEAUTIFY_FLAG" val="#wm#"/>
  <p:tag name="KSO_WM_UNIT_TYPE" val="i"/>
  <p:tag name="KSO_WM_UNIT_INDEX" val="9"/>
  <p:tag name="KSO_WM_UNIT_LINE_FORE_SCHEMECOLOR_INDEX_BRIGHTNESS" val="0.35"/>
  <p:tag name="KSO_WM_UNIT_LINE_FORE_SCHEMECOLOR_INDEX" val="13"/>
  <p:tag name="KSO_WM_UNIT_LINE_FILL_TYPE" val="2"/>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16.xml><?xml version="1.0" encoding="utf-8"?>
<p:tagLst xmlns:p="http://schemas.openxmlformats.org/presentationml/2006/main">
  <p:tag name="KSO_WM_SLIDE_BK_DARK_LIGHT" val="2"/>
  <p:tag name="KSO_WM_SLIDE_BACKGROUND_TYPE" val="general"/>
</p:tagLst>
</file>

<file path=ppt/tags/tag6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UNIT_TYPE" val="i"/>
  <p:tag name="KSO_WM_UNIT_INDEX" val="2"/>
  <p:tag name="KSO_WM_UNIT_LINE_FORE_SCHEMECOLOR_INDEX_BRIGHTNESS" val="0.35"/>
  <p:tag name="KSO_WM_UNIT_LINE_FORE_SCHEMECOLOR_INDEX" val="13"/>
  <p:tag name="KSO_WM_UNIT_LINE_FILL_TYPE" val="2"/>
</p:tagLst>
</file>

<file path=ppt/tags/tag61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UNIT_FILL_FORE_SCHEMECOLOR_INDEX_BRIGHTNESS" val="0"/>
  <p:tag name="KSO_WM_UNIT_FILL_FORE_SCHEMECOLOR_INDEX" val="14"/>
  <p:tag name="KSO_WM_UNIT_FILL_TYPE" val="1"/>
  <p:tag name="KSO_WM_UNIT_LINE_FORE_SCHEMECOLOR_INDEX_BRIGHTNESS" val="0.35"/>
  <p:tag name="KSO_WM_UNIT_LINE_FORE_SCHEMECOLOR_INDEX" val="13"/>
  <p:tag name="KSO_WM_UNIT_LINE_FILL_TYPE" val="2"/>
</p:tagLst>
</file>

<file path=ppt/tags/tag61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UNIT_LINE_FORE_SCHEMECOLOR_INDEX_BRIGHTNESS" val="0.35"/>
  <p:tag name="KSO_WM_UNIT_LINE_FORE_SCHEMECOLOR_INDEX" val="13"/>
  <p:tag name="KSO_WM_UNIT_LINE_FILL_TYPE"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6"/>
  <p:tag name="KSO_WM_UNIT_LAYERLEVEL" val="1"/>
  <p:tag name="KSO_WM_TAG_VERSION" val="1.0"/>
  <p:tag name="KSO_WM_BEAUTIFY_FLAG" val="#wm#"/>
  <p:tag name="KSO_WM_UNIT_TYPE" val="i"/>
  <p:tag name="KSO_WM_UNIT_INDEX" val="6"/>
  <p:tag name="KSO_WM_UNIT_LINE_FORE_SCHEMECOLOR_INDEX_BRIGHTNESS" val="0.35"/>
  <p:tag name="KSO_WM_UNIT_LINE_FORE_SCHEMECOLOR_INDEX" val="13"/>
  <p:tag name="KSO_WM_UNIT_LINE_FILL_TYPE" val="2"/>
</p:tagLst>
</file>

<file path=ppt/tags/tag62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5"/>
  <p:tag name="KSO_WM_UNIT_LAYERLEVEL" val="1"/>
  <p:tag name="KSO_WM_TAG_VERSION" val="1.0"/>
  <p:tag name="KSO_WM_BEAUTIFY_FLAG" val="#wm#"/>
  <p:tag name="KSO_WM_UNIT_TYPE" val="i"/>
  <p:tag name="KSO_WM_UNIT_INDEX" val="5"/>
  <p:tag name="KSO_WM_UNIT_FILL_FORE_SCHEMECOLOR_INDEX_BRIGHTNESS" val="0"/>
  <p:tag name="KSO_WM_UNIT_FILL_FORE_SCHEMECOLOR_INDEX" val="14"/>
  <p:tag name="KSO_WM_UNIT_FILL_TYPE" val="1"/>
  <p:tag name="KSO_WM_UNIT_LINE_FORE_SCHEMECOLOR_INDEX_BRIGHTNESS" val="0.35"/>
  <p:tag name="KSO_WM_UNIT_LINE_FORE_SCHEMECOLOR_INDEX" val="13"/>
  <p:tag name="KSO_WM_UNIT_LINE_FILL_TYPE" val="2"/>
</p:tagLst>
</file>

<file path=ppt/tags/tag6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7"/>
  <p:tag name="KSO_WM_UNIT_LAYERLEVEL" val="1"/>
  <p:tag name="KSO_WM_TAG_VERSION" val="1.0"/>
  <p:tag name="KSO_WM_BEAUTIFY_FLAG" val="#wm#"/>
  <p:tag name="KSO_WM_UNIT_TYPE" val="i"/>
  <p:tag name="KSO_WM_UNIT_INDEX" val="7"/>
  <p:tag name="KSO_WM_UNIT_LINE_FORE_SCHEMECOLOR_INDEX_BRIGHTNESS" val="0.35"/>
  <p:tag name="KSO_WM_UNIT_LINE_FORE_SCHEMECOLOR_INDEX" val="13"/>
  <p:tag name="KSO_WM_UNIT_LINE_FILL_TYPE" val="2"/>
</p:tagLst>
</file>

<file path=ppt/tags/tag6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8"/>
  <p:tag name="KSO_WM_UNIT_LAYERLEVEL" val="1"/>
  <p:tag name="KSO_WM_TAG_VERSION" val="1.0"/>
  <p:tag name="KSO_WM_BEAUTIFY_FLAG" val="#wm#"/>
  <p:tag name="KSO_WM_UNIT_TYPE" val="i"/>
  <p:tag name="KSO_WM_UNIT_INDEX" val="8"/>
  <p:tag name="KSO_WM_UNIT_LINE_FORE_SCHEMECOLOR_INDEX_BRIGHTNESS" val="0.35"/>
  <p:tag name="KSO_WM_UNIT_LINE_FORE_SCHEMECOLOR_INDEX" val="13"/>
  <p:tag name="KSO_WM_UNIT_LINE_FILL_TYPE" val="2"/>
</p:tagLst>
</file>

<file path=ppt/tags/tag6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10"/>
  <p:tag name="KSO_WM_UNIT_LAYERLEVEL" val="1"/>
  <p:tag name="KSO_WM_TAG_VERSION" val="1.0"/>
  <p:tag name="KSO_WM_BEAUTIFY_FLAG" val="#wm#"/>
  <p:tag name="KSO_WM_UNIT_TYPE" val="i"/>
  <p:tag name="KSO_WM_UNIT_INDEX" val="10"/>
  <p:tag name="KSO_WM_UNIT_LINE_FORE_SCHEMECOLOR_INDEX_BRIGHTNESS" val="0.35"/>
  <p:tag name="KSO_WM_UNIT_LINE_FORE_SCHEMECOLOR_INDEX" val="13"/>
  <p:tag name="KSO_WM_UNIT_LINE_FILL_TYPE" val="2"/>
</p:tagLst>
</file>

<file path=ppt/tags/tag6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i*9"/>
  <p:tag name="KSO_WM_UNIT_LAYERLEVEL" val="1"/>
  <p:tag name="KSO_WM_TAG_VERSION" val="1.0"/>
  <p:tag name="KSO_WM_BEAUTIFY_FLAG" val="#wm#"/>
  <p:tag name="KSO_WM_UNIT_TYPE" val="i"/>
  <p:tag name="KSO_WM_UNIT_INDEX" val="9"/>
  <p:tag name="KSO_WM_UNIT_LINE_FORE_SCHEMECOLOR_INDEX_BRIGHTNESS" val="0.35"/>
  <p:tag name="KSO_WM_UNIT_LINE_FORE_SCHEMECOLOR_INDEX" val="13"/>
  <p:tag name="KSO_WM_UNIT_LINE_FILL_TYPE" val="2"/>
</p:tagLst>
</file>

<file path=ppt/tags/tag6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27.xml><?xml version="1.0" encoding="utf-8"?>
<p:tagLst xmlns:p="http://schemas.openxmlformats.org/presentationml/2006/main">
  <p:tag name="KSO_WM_SLIDE_BK_DARK_LIGHT" val="2"/>
  <p:tag name="KSO_WM_SLIDE_BACKGROUND_TYPE" val="general"/>
</p:tagLst>
</file>

<file path=ppt/tags/tag6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29.xml><?xml version="1.0" encoding="utf-8"?>
<p:tagLst xmlns:p="http://schemas.openxmlformats.org/presentationml/2006/main">
  <p:tag name="KSO_WM_SLIDE_BK_DARK_LIGHT" val="2"/>
  <p:tag name="KSO_WM_SLIDE_BACKGROUND_TYPE" val="general"/>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1.xml><?xml version="1.0" encoding="utf-8"?>
<p:tagLst xmlns:p="http://schemas.openxmlformats.org/presentationml/2006/main">
  <p:tag name="KSO_WM_SLIDE_BK_DARK_LIGHT" val="2"/>
  <p:tag name="KSO_WM_SLIDE_BACKGROUND_TYPE" val="general"/>
</p:tagLst>
</file>

<file path=ppt/tags/tag6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3.xml><?xml version="1.0" encoding="utf-8"?>
<p:tagLst xmlns:p="http://schemas.openxmlformats.org/presentationml/2006/main">
  <p:tag name="KSO_WM_SLIDE_BK_DARK_LIGHT" val="2"/>
  <p:tag name="KSO_WM_SLIDE_BACKGROUND_TYPE" val="general"/>
</p:tagLst>
</file>

<file path=ppt/tags/tag634.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635.xml><?xml version="1.0" encoding="utf-8"?>
<p:tagLst xmlns:p="http://schemas.openxmlformats.org/presentationml/2006/main">
  <p:tag name="KSO_WM_SLIDE_BK_DARK_LIGHT" val="2"/>
  <p:tag name="KSO_WM_SLIDE_BACKGROUND_TYPE" val="general"/>
</p:tagLst>
</file>

<file path=ppt/tags/tag636.xml><?xml version="1.0" encoding="utf-8"?>
<p:tagLst xmlns:p="http://schemas.openxmlformats.org/presentationml/2006/main">
  <p:tag name="KSO_WM_UNIT_TEXT_FILL_FORE_SCHEMECOLOR_INDEX_BRIGHTNESS" val="0"/>
  <p:tag name="KSO_WM_UNIT_TEXT_FILL_FORE_SCHEMECOLOR_INDEX" val="15"/>
  <p:tag name="KSO_WM_UNIT_TEXT_FILL_TYPE" val="1"/>
</p:tagLst>
</file>

<file path=ppt/tags/tag637.xml><?xml version="1.0" encoding="utf-8"?>
<p:tagLst xmlns:p="http://schemas.openxmlformats.org/presentationml/2006/main">
  <p:tag name="KSO_WM_SLIDE_BK_DARK_LIGHT" val="2"/>
  <p:tag name="KSO_WM_SLIDE_BACKGROUND_TYPE" val="general"/>
</p:tagLst>
</file>

<file path=ppt/tags/tag638.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639.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641.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642.xml><?xml version="1.0" encoding="utf-8"?>
<p:tagLst xmlns:p="http://schemas.openxmlformats.org/presentationml/2006/main">
  <p:tag name="TABLE_ENDDRAG_ORIGIN_RECT" val="771*455"/>
  <p:tag name="TABLE_ENDDRAG_RECT" val="72*66*771*455"/>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渐变胶囊简约风">
  <a:themeElements>
    <a:clrScheme name="自定义 17">
      <a:dk1>
        <a:srgbClr val="000000"/>
      </a:dk1>
      <a:lt1>
        <a:srgbClr val="FFFFFF"/>
      </a:lt1>
      <a:dk2>
        <a:srgbClr val="32107E"/>
      </a:dk2>
      <a:lt2>
        <a:srgbClr val="D8E4FB"/>
      </a:lt2>
      <a:accent1>
        <a:srgbClr val="3A76E9"/>
      </a:accent1>
      <a:accent2>
        <a:srgbClr val="6868EA"/>
      </a:accent2>
      <a:accent3>
        <a:srgbClr val="8152EA"/>
      </a:accent3>
      <a:accent4>
        <a:srgbClr val="279EEA"/>
      </a:accent4>
      <a:accent5>
        <a:srgbClr val="13C7EC"/>
      </a:accent5>
      <a:accent6>
        <a:srgbClr val="36D8D4"/>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2692</Words>
  <Application>WPS 演示</Application>
  <PresentationFormat>宽屏</PresentationFormat>
  <Paragraphs>436</Paragraphs>
  <Slides>21</Slides>
  <Notes>4</Notes>
  <HiddenSlides>0</HiddenSlides>
  <MMClips>0</MMClips>
  <ScaleCrop>false</ScaleCrop>
  <HeadingPairs>
    <vt:vector size="6" baseType="variant">
      <vt:variant>
        <vt:lpstr>已用的字体</vt:lpstr>
      </vt:variant>
      <vt:variant>
        <vt:i4>26</vt:i4>
      </vt:variant>
      <vt:variant>
        <vt:lpstr>主题</vt:lpstr>
      </vt:variant>
      <vt:variant>
        <vt:i4>7</vt:i4>
      </vt:variant>
      <vt:variant>
        <vt:lpstr>幻灯片标题</vt:lpstr>
      </vt:variant>
      <vt:variant>
        <vt:i4>21</vt:i4>
      </vt:variant>
    </vt:vector>
  </HeadingPairs>
  <TitlesOfParts>
    <vt:vector size="54" baseType="lpstr">
      <vt:lpstr>Arial</vt:lpstr>
      <vt:lpstr>宋体</vt:lpstr>
      <vt:lpstr>Wingdings</vt:lpstr>
      <vt:lpstr>Times New Roman</vt:lpstr>
      <vt:lpstr>隶书</vt:lpstr>
      <vt:lpstr>微软雅黑</vt:lpstr>
      <vt:lpstr>Wingdings</vt:lpstr>
      <vt:lpstr>黑体</vt:lpstr>
      <vt:lpstr>汉仪粗圆简</vt:lpstr>
      <vt:lpstr>方正大黑体</vt:lpstr>
      <vt:lpstr>Times New Roman</vt:lpstr>
      <vt:lpstr>方正大黑体_GBK</vt:lpstr>
      <vt:lpstr>方正粗黑宋简体</vt:lpstr>
      <vt:lpstr>汉仪旗黑-75S</vt:lpstr>
      <vt:lpstr>汉仪粗简黑简</vt:lpstr>
      <vt:lpstr>汉仪旗黑-85S</vt:lpstr>
      <vt:lpstr>华文中宋</vt:lpstr>
      <vt:lpstr>Arial Unicode MS</vt:lpstr>
      <vt:lpstr>Calibri</vt:lpstr>
      <vt:lpstr>MiSans</vt:lpstr>
      <vt:lpstr>汉仪粗黑 简</vt:lpstr>
      <vt:lpstr>方正大黑简体</vt:lpstr>
      <vt:lpstr>汉仪雅酷黑简</vt:lpstr>
      <vt:lpstr>汉仪锐智简</vt:lpstr>
      <vt:lpstr>汉仪综艺体简</vt:lpstr>
      <vt:lpstr>Calibri</vt:lpstr>
      <vt:lpstr>1_Office 主题​​</vt:lpstr>
      <vt:lpstr>2_Office 主题​​</vt:lpstr>
      <vt:lpstr>4_Office 主题​​</vt:lpstr>
      <vt:lpstr>渐变胶囊简约风</vt:lpstr>
      <vt:lpstr>3_Office 主题​​</vt:lpstr>
      <vt:lpstr>5_Office 主题​​</vt:lpstr>
      <vt:lpstr>6_Office 主题​​</vt:lpstr>
      <vt:lpstr>PowerPoint 演示文稿</vt:lpstr>
      <vt:lpstr>本节内容框架   </vt:lpstr>
      <vt:lpstr>试算平衡的含义</vt:lpstr>
      <vt:lpstr>                    </vt:lpstr>
      <vt:lpstr>PowerPoint 演示文稿</vt:lpstr>
      <vt:lpstr> 一、   科目汇总表账务处理程序</vt:lpstr>
      <vt:lpstr>一、  科目汇总表账务处理程序</vt:lpstr>
      <vt:lpstr>一、  科目汇总表账务处理程序</vt:lpstr>
      <vt:lpstr>一、  科目汇总表账务处理程序</vt:lpstr>
      <vt:lpstr>PowerPoint 演示文稿</vt:lpstr>
      <vt:lpstr>1、大大减化了总分类账的登记工作。  2、科目汇总表是按总账科目汇总的，只能作为登记总账和试算平衡的依据，不便于分析和检查经济业务来龙去脉，不便于查对账目。 3、可以保证总分类账登记的正确性。   4、适用性比较强。适于规模较大，业务较多的经济单位。</vt:lpstr>
      <vt:lpstr>1、编制科目汇总表的工作量比较大。 2、科目汇总表上不能够清晰地反映账户之间的对应关系。 科目汇总表是按各个会计科目归类汇总其发生额的，在该表中不能清楚地显示出各个账户之间的对应关系，不能够清晰地反映经济业务的来龙去脉。</vt:lpstr>
      <vt:lpstr>科目汇总表账务处理程序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158</cp:revision>
  <dcterms:created xsi:type="dcterms:W3CDTF">2019-06-19T02:08:00Z</dcterms:created>
  <dcterms:modified xsi:type="dcterms:W3CDTF">2025-07-24T00:29:23Z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8DB27658894F4F139B4D841040A68E18_13</vt:lpwstr>
  </property>
</Properties>
</file>